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F_C8D10498.xml" ContentType="application/vnd.ms-powerpoint.comments+xml"/>
  <Override PartName="/ppt/notesSlides/notesSlide4.xml" ContentType="application/vnd.openxmlformats-officedocument.presentationml.notesSlide+xml"/>
  <Override PartName="/ppt/comments/modernComment_7FFFD245_930632EE.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7FFFD243_BCB96A59.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4162" r:id="rId5"/>
  </p:sldMasterIdLst>
  <p:notesMasterIdLst>
    <p:notesMasterId r:id="rId19"/>
  </p:notesMasterIdLst>
  <p:handoutMasterIdLst>
    <p:handoutMasterId r:id="rId20"/>
  </p:handoutMasterIdLst>
  <p:sldIdLst>
    <p:sldId id="267" r:id="rId6"/>
    <p:sldId id="268" r:id="rId7"/>
    <p:sldId id="271" r:id="rId8"/>
    <p:sldId id="2147471941" r:id="rId9"/>
    <p:sldId id="2147471944" r:id="rId10"/>
    <p:sldId id="2147471939" r:id="rId11"/>
    <p:sldId id="2147471945" r:id="rId12"/>
    <p:sldId id="2147471936" r:id="rId13"/>
    <p:sldId id="2147377066" r:id="rId14"/>
    <p:sldId id="2147377067" r:id="rId15"/>
    <p:sldId id="275" r:id="rId16"/>
    <p:sldId id="2147471942" r:id="rId17"/>
    <p:sldId id="2147471940" r:id="rId18"/>
  </p:sldIdLst>
  <p:sldSz cx="12192000" cy="6858000"/>
  <p:notesSz cx="6858000" cy="9144000"/>
  <p:embeddedFontLst>
    <p:embeddedFont>
      <p:font typeface="Roboto" panose="02000000000000000000" pitchFamily="2" charset="0"/>
      <p:regular r:id="rId21"/>
      <p:bold r:id="rId22"/>
      <p:italic r:id="rId23"/>
      <p:boldItalic r:id="rId24"/>
    </p:embeddedFont>
    <p:embeddedFont>
      <p:font typeface="Roboto Black" panose="02000000000000000000" pitchFamily="2" charset="0"/>
      <p:bold r:id="rId25"/>
    </p:embeddedFont>
    <p:embeddedFont>
      <p:font typeface="Roboto Medium" panose="02000000000000000000" pitchFamily="2" charset="0"/>
      <p:regular r:id="rId26"/>
    </p:embeddedFont>
    <p:embeddedFont>
      <p:font typeface="Segoe UI" panose="020B0502040204020203" pitchFamily="34" charset="0"/>
      <p:regular r:id="rId27"/>
      <p:bold r:id="rId28"/>
      <p:italic r:id="rId29"/>
      <p:boldItalic r:id="rId30"/>
    </p:embeddedFont>
    <p:embeddedFont>
      <p:font typeface="Segoe UI Semibold" panose="020B0502040204020203" pitchFamily="34" charset="0"/>
      <p:regular r:id="rId31"/>
      <p:bold r:id="rId32"/>
      <p:italic r:id="rId33"/>
      <p:boldItalic r:id="rId34"/>
    </p:embeddedFont>
  </p:embeddedFontLst>
  <p:custDataLst>
    <p:tags r:id="rId3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userDrawn="1">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7D5BF5B-B472-2B92-2C29-50F96069A1F7}" name="Sonia Patel" initials="SP" userId="S::sonia@primrose.io::b2cf7a65-4105-4901-b120-9d3af7eb295c" providerId="AD"/>
  <p188:author id="{014F63C8-4C84-8BA7-F505-5E0DF5AA511D}" name="Simon D'Morias" initials="SD" userId="S::simon@primrose.io::86a6c31d-ff2f-42a0-b39b-6b3ee0667e2e"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Jessica Bell" initials="" lastIdx="4" clrIdx="0"/>
  <p:cmAuthor id="2" name="Lianne Sherlock" initials="LS" lastIdx="7" clrIdx="1"/>
  <p:cmAuthor id="3" name="Geraldine Colclough" initials="GC" lastIdx="16" clrIdx="2">
    <p:extLst>
      <p:ext uri="{19B8F6BF-5375-455C-9EA6-DF929625EA0E}">
        <p15:presenceInfo xmlns:p15="http://schemas.microsoft.com/office/powerpoint/2012/main" userId="S::geraldine.colclough@redkiteintelligence.com::c08f4439-a5b1-4ea8-92f6-2e37a344920a" providerId="AD"/>
      </p:ext>
    </p:extLst>
  </p:cmAuthor>
  <p:cmAuthor id="4" name="Jessica Bell" initials="JB" lastIdx="2" clrIdx="3">
    <p:extLst>
      <p:ext uri="{19B8F6BF-5375-455C-9EA6-DF929625EA0E}">
        <p15:presenceInfo xmlns:p15="http://schemas.microsoft.com/office/powerpoint/2012/main" userId="S::jessica.bell@redkiteintelligence.com::50328c7a-107b-4949-82a1-201a68fd3b0c" providerId="AD"/>
      </p:ext>
    </p:extLst>
  </p:cmAuthor>
  <p:cmAuthor id="5" name="Jon Tippell" initials="JT" lastIdx="1" clrIdx="4">
    <p:extLst>
      <p:ext uri="{19B8F6BF-5375-455C-9EA6-DF929625EA0E}">
        <p15:presenceInfo xmlns:p15="http://schemas.microsoft.com/office/powerpoint/2012/main" userId="db458216f7c7134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DD70"/>
    <a:srgbClr val="ED3D2B"/>
    <a:srgbClr val="151515"/>
    <a:srgbClr val="101010"/>
    <a:srgbClr val="202020"/>
    <a:srgbClr val="607D8B"/>
    <a:srgbClr val="9E9E9E"/>
    <a:srgbClr val="795548"/>
    <a:srgbClr val="FF5722"/>
    <a:srgbClr val="FF9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18" autoAdjust="0"/>
    <p:restoredTop sz="82143"/>
  </p:normalViewPr>
  <p:slideViewPr>
    <p:cSldViewPr snapToGrid="0">
      <p:cViewPr varScale="1">
        <p:scale>
          <a:sx n="115" d="100"/>
          <a:sy n="115" d="100"/>
        </p:scale>
        <p:origin x="1784" y="488"/>
      </p:cViewPr>
      <p:guideLst>
        <p:guide orient="horz"/>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29" Type="http://schemas.openxmlformats.org/officeDocument/2006/relationships/font" Target="fonts/font9.fntdata"/><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gs" Target="tags/tag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s>
</file>

<file path=ppt/comments/modernComment_10F_C8D10498.xml><?xml version="1.0" encoding="utf-8"?>
<p188:cmLst xmlns:a="http://schemas.openxmlformats.org/drawingml/2006/main" xmlns:r="http://schemas.openxmlformats.org/officeDocument/2006/relationships" xmlns:p188="http://schemas.microsoft.com/office/powerpoint/2018/8/main">
  <p188:cm id="{7690FA47-73C4-43C5-8D48-8D991205D6BB}" authorId="{67D5BF5B-B472-2B92-2C29-50F96069A1F7}" status="resolved" created="2025-02-25T21:20:12.234" complete="100000">
    <ac:txMkLst xmlns:ac="http://schemas.microsoft.com/office/drawing/2013/main/command">
      <pc:docMk xmlns:pc="http://schemas.microsoft.com/office/powerpoint/2013/main/command"/>
      <pc:sldMk xmlns:pc="http://schemas.microsoft.com/office/powerpoint/2013/main/command" cId="3369141400" sldId="271"/>
      <ac:spMk id="2" creationId="{76736B7D-363C-E78E-F080-9B80460772B4}"/>
      <ac:txMk cp="0" len="47">
        <ac:context len="1000" hash="1168104196"/>
      </ac:txMk>
    </ac:txMkLst>
    <p188:pos x="4431436" y="266330"/>
    <p188:txBody>
      <a:bodyPr/>
      <a:lstStyle/>
      <a:p>
        <a:r>
          <a:rPr lang="en-GB"/>
          <a:t>might be best to rephrase to: "Primrose is a specialist Data &amp; AI consultancy, focused on..." [@Simon D'Morias] </a:t>
        </a:r>
      </a:p>
    </p188:txBody>
  </p188:cm>
  <p188:cm id="{8712FA47-1320-4F02-B8CD-EF0A96B13C4C}" authorId="{67D5BF5B-B472-2B92-2C29-50F96069A1F7}" status="resolved" created="2025-02-25T21:22:40.195" complete="100000">
    <ac:txMkLst xmlns:ac="http://schemas.microsoft.com/office/drawing/2013/main/command">
      <pc:docMk xmlns:pc="http://schemas.microsoft.com/office/powerpoint/2013/main/command"/>
      <pc:sldMk xmlns:pc="http://schemas.microsoft.com/office/powerpoint/2013/main/command" cId="3369141400" sldId="271"/>
      <ac:spMk id="2" creationId="{76736B7D-363C-E78E-F080-9B80460772B4}"/>
      <ac:txMk cp="223" len="37">
        <ac:context len="1000" hash="1168104196"/>
      </ac:txMk>
    </ac:txMkLst>
    <p188:pos x="695417" y="887766"/>
    <p188:txBody>
      <a:bodyPr/>
      <a:lstStyle/>
      <a:p>
        <a:r>
          <a:rPr lang="en-GB"/>
          <a:t>maybe "benefit our clients, partners and our growth"? wondering if we should put partners in there if its a partner specific deck? [@Simon D'Morias] </a:t>
        </a:r>
      </a:p>
    </p188:txBody>
  </p188:cm>
  <p188:cm id="{BAD51E6E-80A4-43B2-91ED-831D13966374}" authorId="{67D5BF5B-B472-2B92-2C29-50F96069A1F7}" status="resolved" created="2025-02-25T21:23:43.167" complete="100000">
    <ac:txMkLst xmlns:ac="http://schemas.microsoft.com/office/drawing/2013/main/command">
      <pc:docMk xmlns:pc="http://schemas.microsoft.com/office/powerpoint/2013/main/command"/>
      <pc:sldMk xmlns:pc="http://schemas.microsoft.com/office/powerpoint/2013/main/command" cId="3369141400" sldId="271"/>
      <ac:spMk id="2" creationId="{76736B7D-363C-E78E-F080-9B80460772B4}"/>
      <ac:txMk cp="407" len="19">
        <ac:context len="1000" hash="1168104196"/>
      </ac:txMk>
    </ac:txMkLst>
    <p188:pos x="939553" y="1612776"/>
    <p188:txBody>
      <a:bodyPr/>
      <a:lstStyle/>
      <a:p>
        <a:r>
          <a:rPr lang="en-GB"/>
          <a:t>I'd maybe remove "business" as it's quite wordy so "tangible outcomes"</a:t>
        </a:r>
      </a:p>
    </p188:txBody>
  </p188:cm>
  <p188:cm id="{A4B3C6D1-F1C7-4D23-A71C-8C81F94D6D0A}" authorId="{67D5BF5B-B472-2B92-2C29-50F96069A1F7}" status="resolved" created="2025-02-25T21:24:50.374" complete="100000">
    <ac:txMkLst xmlns:ac="http://schemas.microsoft.com/office/drawing/2013/main/command">
      <pc:docMk xmlns:pc="http://schemas.microsoft.com/office/powerpoint/2013/main/command"/>
      <pc:sldMk xmlns:pc="http://schemas.microsoft.com/office/powerpoint/2013/main/command" cId="3369141400" sldId="271"/>
      <ac:spMk id="2" creationId="{76736B7D-363C-E78E-F080-9B80460772B4}"/>
      <ac:txMk cp="739">
        <ac:context len="1000" hash="1168104196"/>
      </ac:txMk>
    </ac:txMkLst>
    <p188:pos x="4350058" y="3158970"/>
    <p188:txBody>
      <a:bodyPr/>
      <a:lstStyle/>
      <a:p>
        <a:r>
          <a:rPr lang="en-GB"/>
          <a:t>Is this part repetitive of the next point? [@Simon D'Morias] </a:t>
        </a:r>
      </a:p>
    </p188:txBody>
  </p188:cm>
</p188:cmLst>
</file>

<file path=ppt/comments/modernComment_7FFFD243_BCB96A59.xml><?xml version="1.0" encoding="utf-8"?>
<p188:cmLst xmlns:a="http://schemas.openxmlformats.org/drawingml/2006/main" xmlns:r="http://schemas.openxmlformats.org/officeDocument/2006/relationships" xmlns:p188="http://schemas.microsoft.com/office/powerpoint/2018/8/main">
  <p188:cm id="{ECF92C39-B888-4132-AE00-71D47E47EF2A}" authorId="{67D5BF5B-B472-2B92-2C29-50F96069A1F7}" status="resolved" created="2025-02-25T21:34:54.343" complete="100000">
    <pc:sldMkLst xmlns:pc="http://schemas.microsoft.com/office/powerpoint/2013/main/command">
      <pc:docMk/>
      <pc:sldMk cId="3166267993" sldId="2147471939"/>
    </pc:sldMkLst>
    <p188:txBody>
      <a:bodyPr/>
      <a:lstStyle/>
      <a:p>
        <a:r>
          <a:rPr lang="en-GB"/>
          <a:t>Is it possible to make the text a little bigger? maybe the graphic can be smaller to compensate [@Simon D'Morias] </a:t>
        </a:r>
      </a:p>
    </p188:txBody>
  </p188:cm>
</p188:cmLst>
</file>

<file path=ppt/comments/modernComment_7FFFD245_930632EE.xml><?xml version="1.0" encoding="utf-8"?>
<p188:cmLst xmlns:a="http://schemas.openxmlformats.org/drawingml/2006/main" xmlns:r="http://schemas.openxmlformats.org/officeDocument/2006/relationships" xmlns:p188="http://schemas.microsoft.com/office/powerpoint/2018/8/main">
  <p188:cm id="{5F17EDAA-B675-46C9-B6B0-A649CD8ED558}" authorId="{67D5BF5B-B472-2B92-2C29-50F96069A1F7}" created="2025-02-25T21:29:47.546">
    <ac:deMkLst xmlns:ac="http://schemas.microsoft.com/office/drawing/2013/main/command">
      <pc:docMk xmlns:pc="http://schemas.microsoft.com/office/powerpoint/2013/main/command"/>
      <pc:sldMk xmlns:pc="http://schemas.microsoft.com/office/powerpoint/2013/main/command" cId="2466657006" sldId="2147471941"/>
      <ac:spMk id="8" creationId="{4BC6D8C1-76AB-7590-183A-102AF56C8EB6}"/>
    </ac:deMkLst>
    <p188:replyLst>
      <p188:reply id="{794E4F28-7088-3D49-AF94-B22BE3010975}" authorId="{014F63C8-4C84-8BA7-F505-5E0DF5AA511D}" created="2025-02-26T09:44:42.866">
        <p188:txBody>
          <a:bodyPr/>
          <a:lstStyle/>
          <a:p>
            <a:r>
              <a:t>So when Databricks AE’s sell to clients they sound bias. We are ‘neutral’ so sounds more fair. But I’ve said ‘we can compare the merits of Databricks’ - suggesting we would promote databricks.</a:t>
            </a:r>
          </a:p>
        </p188:txBody>
      </p188:reply>
    </p188:replyLst>
    <p188:txBody>
      <a:bodyPr/>
      <a:lstStyle/>
      <a:p>
        <a:r>
          <a:rPr lang="en-GB"/>
          <a:t>I'm a little confused on what this point is trying to say? if the opinion is independent then is that not bias? i might just be missing something here </a:t>
        </a:r>
      </a:p>
    </p188:txBody>
  </p188:cm>
  <p188:cm id="{0990AF46-42A3-4466-9734-026FFC4A8CC0}" authorId="{67D5BF5B-B472-2B92-2C29-50F96069A1F7}" status="resolved" created="2025-02-25T21:32:01.725" complete="100000">
    <ac:txMkLst xmlns:ac="http://schemas.microsoft.com/office/drawing/2013/main/command">
      <pc:docMk xmlns:pc="http://schemas.microsoft.com/office/powerpoint/2013/main/command"/>
      <pc:sldMk xmlns:pc="http://schemas.microsoft.com/office/powerpoint/2013/main/command" cId="2466657006" sldId="2147471941"/>
      <ac:spMk id="4" creationId="{811D4E55-7223-381E-2D87-C013AAC210A8}"/>
      <ac:txMk cp="0" len="102">
        <ac:context len="200" hash="1468835846"/>
      </ac:txMk>
    </ac:txMkLst>
    <p188:pos x="2175029" y="1205883"/>
    <p188:txBody>
      <a:bodyPr/>
      <a:lstStyle/>
      <a:p>
        <a:r>
          <a:rPr lang="en-GB"/>
          <a:t>"We ensure implementations align to business objectives, delivering value quickly to senior leadership.​"</a:t>
        </a:r>
      </a:p>
    </p188:txBody>
  </p188:cm>
  <p188:cm id="{98C2235C-3CF9-499F-A1E4-3155BEAB7094}" authorId="{67D5BF5B-B472-2B92-2C29-50F96069A1F7}" status="resolved" created="2025-02-25T21:32:27.273" complete="100000">
    <ac:txMkLst xmlns:ac="http://schemas.microsoft.com/office/drawing/2013/main/command">
      <pc:docMk xmlns:pc="http://schemas.microsoft.com/office/powerpoint/2013/main/command"/>
      <pc:sldMk xmlns:pc="http://schemas.microsoft.com/office/powerpoint/2013/main/command" cId="2466657006" sldId="2147471941"/>
      <ac:spMk id="4" creationId="{811D4E55-7223-381E-2D87-C013AAC210A8}"/>
      <ac:txMk cp="122" len="4">
        <ac:context len="200" hash="1468835846"/>
      </ac:txMk>
    </ac:txMkLst>
    <p188:pos x="2426563" y="1723747"/>
    <p188:txBody>
      <a:bodyPr/>
      <a:lstStyle/>
      <a:p>
        <a:r>
          <a:rPr lang="en-GB"/>
          <a:t>data &amp; AI?</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EA5441-D2CA-49DE-A95A-D7322DFE870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latin typeface="Roboto Medium" panose="02000000000000000000" pitchFamily="2" charset="0"/>
            </a:endParaRPr>
          </a:p>
        </p:txBody>
      </p:sp>
      <p:sp>
        <p:nvSpPr>
          <p:cNvPr id="3" name="Date Placeholder 2">
            <a:extLst>
              <a:ext uri="{FF2B5EF4-FFF2-40B4-BE49-F238E27FC236}">
                <a16:creationId xmlns:a16="http://schemas.microsoft.com/office/drawing/2014/main" id="{F4C4430A-5B39-491A-B995-06C9A6622FD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1516067-5AB4-4FA6-8F96-286207804F17}" type="datetimeFigureOut">
              <a:rPr lang="en-GB" smtClean="0">
                <a:latin typeface="Roboto Medium" panose="02000000000000000000" pitchFamily="2" charset="0"/>
              </a:rPr>
              <a:t>15/04/2025</a:t>
            </a:fld>
            <a:endParaRPr lang="en-GB">
              <a:latin typeface="Roboto Medium" panose="02000000000000000000" pitchFamily="2" charset="0"/>
            </a:endParaRPr>
          </a:p>
        </p:txBody>
      </p:sp>
      <p:sp>
        <p:nvSpPr>
          <p:cNvPr id="4" name="Footer Placeholder 3">
            <a:extLst>
              <a:ext uri="{FF2B5EF4-FFF2-40B4-BE49-F238E27FC236}">
                <a16:creationId xmlns:a16="http://schemas.microsoft.com/office/drawing/2014/main" id="{94E8861C-A00E-4D20-A97D-80D27A0106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latin typeface="Roboto Medium" panose="02000000000000000000" pitchFamily="2" charset="0"/>
            </a:endParaRPr>
          </a:p>
        </p:txBody>
      </p:sp>
      <p:sp>
        <p:nvSpPr>
          <p:cNvPr id="5" name="Slide Number Placeholder 4">
            <a:extLst>
              <a:ext uri="{FF2B5EF4-FFF2-40B4-BE49-F238E27FC236}">
                <a16:creationId xmlns:a16="http://schemas.microsoft.com/office/drawing/2014/main" id="{01714ADB-D6FD-4FE7-908C-BF646868EC6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B28134-FC9E-4E55-88A9-4FADED6D3D8E}" type="slidenum">
              <a:rPr lang="en-GB" smtClean="0">
                <a:latin typeface="Roboto Medium" panose="02000000000000000000" pitchFamily="2" charset="0"/>
              </a:rPr>
              <a:t>‹#›</a:t>
            </a:fld>
            <a:endParaRPr lang="en-GB">
              <a:latin typeface="Roboto Medium" panose="02000000000000000000" pitchFamily="2" charset="0"/>
            </a:endParaRPr>
          </a:p>
        </p:txBody>
      </p:sp>
    </p:spTree>
    <p:extLst>
      <p:ext uri="{BB962C8B-B14F-4D97-AF65-F5344CB8AC3E}">
        <p14:creationId xmlns:p14="http://schemas.microsoft.com/office/powerpoint/2010/main" val="11394098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jpeg>
</file>

<file path=ppt/media/image49.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Roboto Medium" panose="02000000000000000000" pitchFamily="2" charset="0"/>
              </a:defRPr>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Roboto Medium" panose="02000000000000000000" pitchFamily="2" charset="0"/>
              </a:defRPr>
            </a:lvl1pPr>
          </a:lstStyle>
          <a:p>
            <a:fld id="{0F29D4E9-B975-7C43-80E3-A98A37884D07}" type="datetimeFigureOut">
              <a:rPr lang="en-GB" smtClean="0"/>
              <a:pPr/>
              <a:t>15/04/2025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Roboto Medium" panose="02000000000000000000" pitchFamily="2" charset="0"/>
              </a:defRPr>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Roboto Medium" panose="02000000000000000000" pitchFamily="2" charset="0"/>
              </a:defRPr>
            </a:lvl1pPr>
          </a:lstStyle>
          <a:p>
            <a:fld id="{307419A2-188D-884E-A706-E27AB68E6AC6}" type="slidenum">
              <a:rPr lang="en-GB" smtClean="0"/>
              <a:pPr/>
              <a:t>‹#›</a:t>
            </a:fld>
            <a:endParaRPr lang="en-GB"/>
          </a:p>
        </p:txBody>
      </p:sp>
    </p:spTree>
    <p:extLst>
      <p:ext uri="{BB962C8B-B14F-4D97-AF65-F5344CB8AC3E}">
        <p14:creationId xmlns:p14="http://schemas.microsoft.com/office/powerpoint/2010/main" val="3759778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Roboto Medium" panose="02000000000000000000" pitchFamily="2" charset="0"/>
        <a:ea typeface="+mn-ea"/>
        <a:cs typeface="+mn-cs"/>
      </a:defRPr>
    </a:lvl1pPr>
    <a:lvl2pPr marL="457200" algn="l" defTabSz="914400" rtl="0" eaLnBrk="1" latinLnBrk="0" hangingPunct="1">
      <a:defRPr sz="1200" kern="1200">
        <a:solidFill>
          <a:schemeClr val="tx1"/>
        </a:solidFill>
        <a:latin typeface="Roboto Medium" panose="02000000000000000000" pitchFamily="2" charset="0"/>
        <a:ea typeface="+mn-ea"/>
        <a:cs typeface="+mn-cs"/>
      </a:defRPr>
    </a:lvl2pPr>
    <a:lvl3pPr marL="914400" algn="l" defTabSz="914400" rtl="0" eaLnBrk="1" latinLnBrk="0" hangingPunct="1">
      <a:defRPr sz="1200" kern="1200">
        <a:solidFill>
          <a:schemeClr val="tx1"/>
        </a:solidFill>
        <a:latin typeface="Roboto Medium" panose="02000000000000000000" pitchFamily="2" charset="0"/>
        <a:ea typeface="+mn-ea"/>
        <a:cs typeface="+mn-cs"/>
      </a:defRPr>
    </a:lvl3pPr>
    <a:lvl4pPr marL="1371600" algn="l" defTabSz="914400" rtl="0" eaLnBrk="1" latinLnBrk="0" hangingPunct="1">
      <a:defRPr sz="1200" kern="1200">
        <a:solidFill>
          <a:schemeClr val="tx1"/>
        </a:solidFill>
        <a:latin typeface="Roboto Medium" panose="02000000000000000000" pitchFamily="2" charset="0"/>
        <a:ea typeface="+mn-ea"/>
        <a:cs typeface="+mn-cs"/>
      </a:defRPr>
    </a:lvl4pPr>
    <a:lvl5pPr marL="1828800" algn="l" defTabSz="914400" rtl="0" eaLnBrk="1" latinLnBrk="0" hangingPunct="1">
      <a:defRPr sz="1200" kern="1200">
        <a:solidFill>
          <a:schemeClr val="tx1"/>
        </a:solidFill>
        <a:latin typeface="Roboto Medium" panose="020000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a:r>
          </a:p>
        </p:txBody>
      </p:sp>
      <p:sp>
        <p:nvSpPr>
          <p:cNvPr id="4" name="Slide Number Placeholder 3"/>
          <p:cNvSpPr>
            <a:spLocks noGrp="1"/>
          </p:cNvSpPr>
          <p:nvPr>
            <p:ph type="sldNum" sz="quarter" idx="5"/>
          </p:nvPr>
        </p:nvSpPr>
        <p:spPr/>
        <p:txBody>
          <a:bodyPr/>
          <a:lstStyle/>
          <a:p>
            <a:fld id="{307419A2-188D-884E-A706-E27AB68E6AC6}" type="slidenum">
              <a:rPr lang="en-GB" smtClean="0"/>
              <a:pPr/>
              <a:t>1</a:t>
            </a:fld>
            <a:endParaRPr lang="en-GB"/>
          </a:p>
        </p:txBody>
      </p:sp>
    </p:spTree>
    <p:extLst>
      <p:ext uri="{BB962C8B-B14F-4D97-AF65-F5344CB8AC3E}">
        <p14:creationId xmlns:p14="http://schemas.microsoft.com/office/powerpoint/2010/main" val="207008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10</a:t>
            </a:fld>
            <a:endParaRPr lang="en-GB"/>
          </a:p>
        </p:txBody>
      </p:sp>
    </p:spTree>
    <p:extLst>
      <p:ext uri="{BB962C8B-B14F-4D97-AF65-F5344CB8AC3E}">
        <p14:creationId xmlns:p14="http://schemas.microsoft.com/office/powerpoint/2010/main" val="1334500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dirty="0"/>
          </a:p>
        </p:txBody>
      </p:sp>
      <p:sp>
        <p:nvSpPr>
          <p:cNvPr id="4" name="Slide Number Placeholder 3"/>
          <p:cNvSpPr>
            <a:spLocks noGrp="1"/>
          </p:cNvSpPr>
          <p:nvPr>
            <p:ph type="sldNum" sz="quarter" idx="5"/>
          </p:nvPr>
        </p:nvSpPr>
        <p:spPr/>
        <p:txBody>
          <a:bodyPr/>
          <a:lstStyle/>
          <a:p>
            <a:fld id="{307419A2-188D-884E-A706-E27AB68E6AC6}" type="slidenum">
              <a:rPr lang="en-GB" smtClean="0"/>
              <a:t>11</a:t>
            </a:fld>
            <a:endParaRPr lang="en-GB" dirty="0"/>
          </a:p>
        </p:txBody>
      </p:sp>
    </p:spTree>
    <p:extLst>
      <p:ext uri="{BB962C8B-B14F-4D97-AF65-F5344CB8AC3E}">
        <p14:creationId xmlns:p14="http://schemas.microsoft.com/office/powerpoint/2010/main" val="1683716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12</a:t>
            </a:fld>
            <a:endParaRPr lang="en-GB"/>
          </a:p>
        </p:txBody>
      </p:sp>
    </p:spTree>
    <p:extLst>
      <p:ext uri="{BB962C8B-B14F-4D97-AF65-F5344CB8AC3E}">
        <p14:creationId xmlns:p14="http://schemas.microsoft.com/office/powerpoint/2010/main" val="4290495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a:t>
            </a:r>
          </a:p>
          <a:p>
            <a:endParaRPr lang="en-GB"/>
          </a:p>
        </p:txBody>
      </p:sp>
      <p:sp>
        <p:nvSpPr>
          <p:cNvPr id="4" name="Slide Number Placeholder 3"/>
          <p:cNvSpPr>
            <a:spLocks noGrp="1"/>
          </p:cNvSpPr>
          <p:nvPr>
            <p:ph type="sldNum" sz="quarter" idx="5"/>
          </p:nvPr>
        </p:nvSpPr>
        <p:spPr/>
        <p:txBody>
          <a:bodyPr/>
          <a:lstStyle/>
          <a:p>
            <a:fld id="{307419A2-188D-884E-A706-E27AB68E6AC6}" type="slidenum">
              <a:rPr lang="en-GB" smtClean="0"/>
              <a:pPr/>
              <a:t>13</a:t>
            </a:fld>
            <a:endParaRPr lang="en-GB"/>
          </a:p>
        </p:txBody>
      </p:sp>
    </p:spTree>
    <p:extLst>
      <p:ext uri="{BB962C8B-B14F-4D97-AF65-F5344CB8AC3E}">
        <p14:creationId xmlns:p14="http://schemas.microsoft.com/office/powerpoint/2010/main" val="1027105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2</a:t>
            </a:fld>
            <a:endParaRPr lang="en-GB"/>
          </a:p>
        </p:txBody>
      </p:sp>
    </p:spTree>
    <p:extLst>
      <p:ext uri="{BB962C8B-B14F-4D97-AF65-F5344CB8AC3E}">
        <p14:creationId xmlns:p14="http://schemas.microsoft.com/office/powerpoint/2010/main" val="795269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3</a:t>
            </a:fld>
            <a:endParaRPr lang="en-GB"/>
          </a:p>
        </p:txBody>
      </p:sp>
    </p:spTree>
    <p:extLst>
      <p:ext uri="{BB962C8B-B14F-4D97-AF65-F5344CB8AC3E}">
        <p14:creationId xmlns:p14="http://schemas.microsoft.com/office/powerpoint/2010/main" val="27351816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4</a:t>
            </a:fld>
            <a:endParaRPr lang="en-GB"/>
          </a:p>
        </p:txBody>
      </p:sp>
    </p:spTree>
    <p:extLst>
      <p:ext uri="{BB962C8B-B14F-4D97-AF65-F5344CB8AC3E}">
        <p14:creationId xmlns:p14="http://schemas.microsoft.com/office/powerpoint/2010/main" val="441548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5</a:t>
            </a:fld>
            <a:endParaRPr lang="en-GB"/>
          </a:p>
        </p:txBody>
      </p:sp>
    </p:spTree>
    <p:extLst>
      <p:ext uri="{BB962C8B-B14F-4D97-AF65-F5344CB8AC3E}">
        <p14:creationId xmlns:p14="http://schemas.microsoft.com/office/powerpoint/2010/main" val="38292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D159B-6DE7-96E8-F3BE-F020F79597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638CA5-4479-3ECF-53F9-FD24CFF279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20CC0F-8029-6919-0753-0E432B880D8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r>
              <a:rPr lang="en-GB" dirty="0" err="1"/>
              <a:t>Retail,Generic</a:t>
            </a:r>
            <a:r>
              <a:rPr lang="en-GB" dirty="0"/>
              <a:t>]</a:t>
            </a:r>
          </a:p>
          <a:p>
            <a:endParaRPr dirty="0"/>
          </a:p>
        </p:txBody>
      </p:sp>
      <p:sp>
        <p:nvSpPr>
          <p:cNvPr id="4" name="Slide Number Placeholder 3">
            <a:extLst>
              <a:ext uri="{FF2B5EF4-FFF2-40B4-BE49-F238E27FC236}">
                <a16:creationId xmlns:a16="http://schemas.microsoft.com/office/drawing/2014/main" id="{14324A80-7EF8-96C4-592D-12A88D7C8071}"/>
              </a:ext>
            </a:extLst>
          </p:cNvPr>
          <p:cNvSpPr>
            <a:spLocks noGrp="1"/>
          </p:cNvSpPr>
          <p:nvPr>
            <p:ph type="sldNum" sz="quarter" idx="5"/>
          </p:nvPr>
        </p:nvSpPr>
        <p:spPr/>
        <p:txBody>
          <a:bodyPr/>
          <a:lstStyle/>
          <a:p>
            <a:fld id="{307419A2-188D-884E-A706-E27AB68E6AC6}" type="slidenum">
              <a:rPr lang="en-GB" smtClean="0"/>
              <a:t>6</a:t>
            </a:fld>
            <a:endParaRPr lang="en-GB" dirty="0"/>
          </a:p>
        </p:txBody>
      </p:sp>
    </p:spTree>
    <p:extLst>
      <p:ext uri="{BB962C8B-B14F-4D97-AF65-F5344CB8AC3E}">
        <p14:creationId xmlns:p14="http://schemas.microsoft.com/office/powerpoint/2010/main" val="579036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[CPG]</a:t>
            </a:r>
          </a:p>
        </p:txBody>
      </p:sp>
      <p:sp>
        <p:nvSpPr>
          <p:cNvPr id="4" name="Slide Number Placeholder 3"/>
          <p:cNvSpPr>
            <a:spLocks noGrp="1"/>
          </p:cNvSpPr>
          <p:nvPr>
            <p:ph type="sldNum" sz="quarter" idx="5"/>
          </p:nvPr>
        </p:nvSpPr>
        <p:spPr/>
        <p:txBody>
          <a:bodyPr/>
          <a:lstStyle/>
          <a:p>
            <a:fld id="{307419A2-188D-884E-A706-E27AB68E6AC6}" type="slidenum">
              <a:rPr lang="en-GB" smtClean="0"/>
              <a:pPr/>
              <a:t>7</a:t>
            </a:fld>
            <a:endParaRPr lang="en-GB"/>
          </a:p>
        </p:txBody>
      </p:sp>
    </p:spTree>
    <p:extLst>
      <p:ext uri="{BB962C8B-B14F-4D97-AF65-F5344CB8AC3E}">
        <p14:creationId xmlns:p14="http://schemas.microsoft.com/office/powerpoint/2010/main" val="3243315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8</a:t>
            </a:fld>
            <a:endParaRPr lang="en-GB"/>
          </a:p>
        </p:txBody>
      </p:sp>
    </p:spTree>
    <p:extLst>
      <p:ext uri="{BB962C8B-B14F-4D97-AF65-F5344CB8AC3E}">
        <p14:creationId xmlns:p14="http://schemas.microsoft.com/office/powerpoint/2010/main" val="3961471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endParaRPr lang="en-GB" dirty="0"/>
          </a:p>
        </p:txBody>
      </p:sp>
      <p:sp>
        <p:nvSpPr>
          <p:cNvPr id="4" name="Slide Number Placeholder 3"/>
          <p:cNvSpPr>
            <a:spLocks noGrp="1"/>
          </p:cNvSpPr>
          <p:nvPr>
            <p:ph type="sldNum" sz="quarter" idx="5"/>
          </p:nvPr>
        </p:nvSpPr>
        <p:spPr/>
        <p:txBody>
          <a:bodyPr/>
          <a:lstStyle/>
          <a:p>
            <a:fld id="{307419A2-188D-884E-A706-E27AB68E6AC6}" type="slidenum">
              <a:rPr lang="en-GB" smtClean="0"/>
              <a:pPr/>
              <a:t>9</a:t>
            </a:fld>
            <a:endParaRPr lang="en-GB"/>
          </a:p>
        </p:txBody>
      </p:sp>
    </p:spTree>
    <p:extLst>
      <p:ext uri="{BB962C8B-B14F-4D97-AF65-F5344CB8AC3E}">
        <p14:creationId xmlns:p14="http://schemas.microsoft.com/office/powerpoint/2010/main" val="4135174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ntents - Lis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CA9540-349F-544D-A9DC-FE4923880E29}"/>
              </a:ext>
            </a:extLst>
          </p:cNvPr>
          <p:cNvSpPr>
            <a:spLocks noGrp="1"/>
          </p:cNvSpPr>
          <p:nvPr>
            <p:ph type="body" sz="quarter" idx="12" hasCustomPrompt="1"/>
          </p:nvPr>
        </p:nvSpPr>
        <p:spPr>
          <a:xfrm>
            <a:off x="458788" y="1376363"/>
            <a:ext cx="11301412" cy="4703762"/>
          </a:xfrm>
          <a:prstGeom prst="rect">
            <a:avLst/>
          </a:prstGeom>
        </p:spPr>
        <p:txBody>
          <a:bodyPr lIns="90000"/>
          <a:lstStyle>
            <a:lvl1pPr marL="342900" indent="-342000">
              <a:lnSpc>
                <a:spcPct val="100000"/>
              </a:lnSpc>
              <a:spcBef>
                <a:spcPts val="400"/>
              </a:spcBef>
              <a:spcAft>
                <a:spcPts val="400"/>
              </a:spcAft>
              <a:buFont typeface="Arial" panose="020B0604020202020204" pitchFamily="34" charset="0"/>
              <a:buChar char="•"/>
              <a:defRPr>
                <a:latin typeface="+mn-lt"/>
              </a:defRPr>
            </a:lvl1pPr>
            <a:lvl2pPr marL="684000" indent="-342000">
              <a:lnSpc>
                <a:spcPct val="100000"/>
              </a:lnSpc>
              <a:spcBef>
                <a:spcPts val="400"/>
              </a:spcBef>
              <a:spcAft>
                <a:spcPts val="400"/>
              </a:spcAft>
              <a:buFont typeface="+mj-lt"/>
              <a:buAutoNum type="romanLcPeriod"/>
              <a:defRPr>
                <a:latin typeface="+mn-lt"/>
              </a:defRPr>
            </a:lvl2pPr>
            <a:lvl3pPr marL="1026000" indent="-342000">
              <a:lnSpc>
                <a:spcPct val="100000"/>
              </a:lnSpc>
              <a:spcBef>
                <a:spcPts val="400"/>
              </a:spcBef>
              <a:spcAft>
                <a:spcPts val="400"/>
              </a:spcAft>
              <a:buFont typeface="+mj-lt"/>
              <a:buAutoNum type="alphaLcPeriod"/>
              <a:defRPr>
                <a:latin typeface="+mn-lt"/>
              </a:defRPr>
            </a:lvl3pPr>
            <a:lvl4pPr marL="1368000" indent="-342000">
              <a:lnSpc>
                <a:spcPct val="100000"/>
              </a:lnSpc>
              <a:spcBef>
                <a:spcPts val="400"/>
              </a:spcBef>
              <a:spcAft>
                <a:spcPts val="400"/>
              </a:spcAft>
              <a:buFont typeface="+mj-lt"/>
              <a:buAutoNum type="arabicPeriod"/>
              <a:defRPr>
                <a:latin typeface="+mn-lt"/>
              </a:defRPr>
            </a:lvl4pPr>
            <a:lvl5pPr marL="2114550" indent="-285750">
              <a:buFont typeface="Wingdings" pitchFamily="2" charset="2"/>
              <a:buChar char="§"/>
              <a:defRPr/>
            </a:lvl5pPr>
          </a:lstStyle>
          <a:p>
            <a:pPr lvl="0"/>
            <a:r>
              <a:rPr lang="en-US" dirty="0"/>
              <a:t>Click to add content items. </a:t>
            </a:r>
            <a:r>
              <a:rPr lang="en-GB" dirty="0"/>
              <a:t>Roboto UI 12pt font. Preferably 4pt paragraph spacing, single line spacing</a:t>
            </a:r>
            <a:endParaRPr lang="en-US" dirty="0"/>
          </a:p>
          <a:p>
            <a:pPr lvl="1"/>
            <a:endParaRPr lang="en-US" dirty="0"/>
          </a:p>
          <a:p>
            <a:pPr lvl="2"/>
            <a:endParaRPr lang="en-US" dirty="0"/>
          </a:p>
          <a:p>
            <a:pPr lvl="3"/>
            <a:endParaRPr lang="en-US" dirty="0"/>
          </a:p>
        </p:txBody>
      </p:sp>
      <p:sp>
        <p:nvSpPr>
          <p:cNvPr id="10" name="Title 9">
            <a:extLst>
              <a:ext uri="{FF2B5EF4-FFF2-40B4-BE49-F238E27FC236}">
                <a16:creationId xmlns:a16="http://schemas.microsoft.com/office/drawing/2014/main" id="{6ED7B2E6-3CA7-A630-A56A-3E964F02910F}"/>
              </a:ext>
            </a:extLst>
          </p:cNvPr>
          <p:cNvSpPr>
            <a:spLocks noGrp="1"/>
          </p:cNvSpPr>
          <p:nvPr>
            <p:ph type="title"/>
          </p:nvPr>
        </p:nvSpPr>
        <p:spPr/>
        <p:txBody>
          <a:bodyPr/>
          <a:lstStyle/>
          <a:p>
            <a:r>
              <a:rPr lang="en-US"/>
              <a:t>Click to edit Master title style</a:t>
            </a:r>
            <a:endParaRPr lang="en-GB"/>
          </a:p>
        </p:txBody>
      </p:sp>
      <p:sp>
        <p:nvSpPr>
          <p:cNvPr id="8" name="Slide Number Placeholder 7">
            <a:extLst>
              <a:ext uri="{FF2B5EF4-FFF2-40B4-BE49-F238E27FC236}">
                <a16:creationId xmlns:a16="http://schemas.microsoft.com/office/drawing/2014/main" id="{1205DE70-3FF2-772C-DC38-587AD884B490}"/>
              </a:ext>
            </a:extLst>
          </p:cNvPr>
          <p:cNvSpPr>
            <a:spLocks noGrp="1"/>
          </p:cNvSpPr>
          <p:nvPr>
            <p:ph type="sldNum" sz="quarter" idx="13"/>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4060280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p:spTree>
      <p:nvGrpSpPr>
        <p:cNvPr id="1" name=""/>
        <p:cNvGrpSpPr/>
        <p:nvPr/>
      </p:nvGrpSpPr>
      <p:grpSpPr>
        <a:xfrm>
          <a:off x="0" y="0"/>
          <a:ext cx="0" cy="0"/>
          <a:chOff x="0" y="0"/>
          <a:chExt cx="0" cy="0"/>
        </a:xfrm>
      </p:grpSpPr>
      <p:sp>
        <p:nvSpPr>
          <p:cNvPr id="10" name="Content Placeholder 3">
            <a:extLst>
              <a:ext uri="{FF2B5EF4-FFF2-40B4-BE49-F238E27FC236}">
                <a16:creationId xmlns:a16="http://schemas.microsoft.com/office/drawing/2014/main" id="{85475247-F2A0-438E-ADD8-B0C4245664B3}"/>
              </a:ext>
            </a:extLst>
          </p:cNvPr>
          <p:cNvSpPr>
            <a:spLocks noGrp="1"/>
          </p:cNvSpPr>
          <p:nvPr>
            <p:ph sz="quarter" idx="13" hasCustomPrompt="1"/>
          </p:nvPr>
        </p:nvSpPr>
        <p:spPr>
          <a:xfrm>
            <a:off x="442913" y="1376362"/>
            <a:ext cx="11304000" cy="4703763"/>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3" name="Title 2">
            <a:extLst>
              <a:ext uri="{FF2B5EF4-FFF2-40B4-BE49-F238E27FC236}">
                <a16:creationId xmlns:a16="http://schemas.microsoft.com/office/drawing/2014/main" id="{2B83AF6B-D5A4-CD65-7EEA-D150784A5431}"/>
              </a:ext>
            </a:extLst>
          </p:cNvPr>
          <p:cNvSpPr>
            <a:spLocks noGrp="1"/>
          </p:cNvSpPr>
          <p:nvPr>
            <p:ph type="title"/>
          </p:nvPr>
        </p:nvSpPr>
        <p:spPr/>
        <p:txBody>
          <a:bodyPr/>
          <a:lstStyle/>
          <a:p>
            <a:r>
              <a:rPr lang="en-US"/>
              <a:t>Click to edit Master title style</a:t>
            </a:r>
            <a:endParaRPr lang="en-GB"/>
          </a:p>
        </p:txBody>
      </p:sp>
      <p:sp>
        <p:nvSpPr>
          <p:cNvPr id="4" name="Slide Number Placeholder 3">
            <a:extLst>
              <a:ext uri="{FF2B5EF4-FFF2-40B4-BE49-F238E27FC236}">
                <a16:creationId xmlns:a16="http://schemas.microsoft.com/office/drawing/2014/main" id="{9BE0BBC0-EB5B-EADD-0809-95C7D4BC814F}"/>
              </a:ext>
            </a:extLst>
          </p:cNvPr>
          <p:cNvSpPr>
            <a:spLocks noGrp="1"/>
          </p:cNvSpPr>
          <p:nvPr>
            <p:ph type="sldNum" sz="quarter" idx="14"/>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683463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Table Placeholder 2">
            <a:extLst>
              <a:ext uri="{FF2B5EF4-FFF2-40B4-BE49-F238E27FC236}">
                <a16:creationId xmlns:a16="http://schemas.microsoft.com/office/drawing/2014/main" id="{C8AD9B44-5F0C-9B64-7BC9-57AA64E2CD59}"/>
              </a:ext>
            </a:extLst>
          </p:cNvPr>
          <p:cNvSpPr>
            <a:spLocks noGrp="1"/>
          </p:cNvSpPr>
          <p:nvPr>
            <p:ph type="tbl" sz="quarter" idx="10"/>
          </p:nvPr>
        </p:nvSpPr>
        <p:spPr>
          <a:xfrm>
            <a:off x="454639" y="1371599"/>
            <a:ext cx="11273702" cy="4765259"/>
          </a:xfrm>
        </p:spPr>
        <p:txBody>
          <a:bodyPr/>
          <a:lstStyle>
            <a:lvl1pPr>
              <a:defRPr>
                <a:latin typeface="+mn-lt"/>
              </a:defRPr>
            </a:lvl1pPr>
          </a:lstStyle>
          <a:p>
            <a:r>
              <a:rPr lang="en-US" dirty="0"/>
              <a:t>Click icon to add table</a:t>
            </a:r>
            <a:endParaRPr dirty="0"/>
          </a:p>
        </p:txBody>
      </p:sp>
      <p:sp>
        <p:nvSpPr>
          <p:cNvPr id="4" name="Title 3">
            <a:extLst>
              <a:ext uri="{FF2B5EF4-FFF2-40B4-BE49-F238E27FC236}">
                <a16:creationId xmlns:a16="http://schemas.microsoft.com/office/drawing/2014/main" id="{7F000587-6635-4218-871D-BE531099C5E9}"/>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387AD3D4-39FC-4EE9-9EC5-4BFB37AC5C5A}"/>
              </a:ext>
            </a:extLst>
          </p:cNvPr>
          <p:cNvSpPr>
            <a:spLocks noGrp="1"/>
          </p:cNvSpPr>
          <p:nvPr>
            <p:ph type="sldNum" sz="quarter" idx="11"/>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3992800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ide by Side">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16C092-AED4-16DF-8C67-82A484788796}"/>
              </a:ext>
            </a:extLst>
          </p:cNvPr>
          <p:cNvSpPr>
            <a:spLocks noGrp="1"/>
          </p:cNvSpPr>
          <p:nvPr>
            <p:ph sz="quarter" idx="14" hasCustomPrompt="1"/>
          </p:nvPr>
        </p:nvSpPr>
        <p:spPr>
          <a:xfrm>
            <a:off x="6327913" y="1384437"/>
            <a:ext cx="5421174" cy="4703763"/>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10" name="Content Placeholder 3">
            <a:extLst>
              <a:ext uri="{FF2B5EF4-FFF2-40B4-BE49-F238E27FC236}">
                <a16:creationId xmlns:a16="http://schemas.microsoft.com/office/drawing/2014/main" id="{85475247-F2A0-438E-ADD8-B0C4245664B3}"/>
              </a:ext>
            </a:extLst>
          </p:cNvPr>
          <p:cNvSpPr>
            <a:spLocks noGrp="1"/>
          </p:cNvSpPr>
          <p:nvPr>
            <p:ph sz="quarter" idx="13" hasCustomPrompt="1"/>
          </p:nvPr>
        </p:nvSpPr>
        <p:spPr>
          <a:xfrm>
            <a:off x="442913" y="1376362"/>
            <a:ext cx="5421174" cy="4703763"/>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4" name="Title 3">
            <a:extLst>
              <a:ext uri="{FF2B5EF4-FFF2-40B4-BE49-F238E27FC236}">
                <a16:creationId xmlns:a16="http://schemas.microsoft.com/office/drawing/2014/main" id="{CB9917CD-8F1C-D880-89BE-9CB636545A7A}"/>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EAAE8DB4-D65E-E92D-EC82-FB9378424D48}"/>
              </a:ext>
            </a:extLst>
          </p:cNvPr>
          <p:cNvSpPr>
            <a:spLocks noGrp="1"/>
          </p:cNvSpPr>
          <p:nvPr>
            <p:ph type="sldNum" sz="quarter" idx="15"/>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3983812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ide by Side 1 to 2">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16C092-AED4-16DF-8C67-82A484788796}"/>
              </a:ext>
            </a:extLst>
          </p:cNvPr>
          <p:cNvSpPr>
            <a:spLocks noGrp="1"/>
          </p:cNvSpPr>
          <p:nvPr>
            <p:ph sz="quarter" idx="14" hasCustomPrompt="1"/>
          </p:nvPr>
        </p:nvSpPr>
        <p:spPr>
          <a:xfrm>
            <a:off x="4528341" y="1364026"/>
            <a:ext cx="7200000" cy="4703763"/>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4" name="Picture Placeholder 3">
            <a:extLst>
              <a:ext uri="{FF2B5EF4-FFF2-40B4-BE49-F238E27FC236}">
                <a16:creationId xmlns:a16="http://schemas.microsoft.com/office/drawing/2014/main" id="{E9302F73-06A8-6C90-1DF8-B884C951CA06}"/>
              </a:ext>
            </a:extLst>
          </p:cNvPr>
          <p:cNvSpPr>
            <a:spLocks noGrp="1"/>
          </p:cNvSpPr>
          <p:nvPr>
            <p:ph type="pic" sz="quarter" idx="15"/>
          </p:nvPr>
        </p:nvSpPr>
        <p:spPr>
          <a:xfrm>
            <a:off x="453640" y="1363663"/>
            <a:ext cx="3880236" cy="4703762"/>
          </a:xfrm>
        </p:spPr>
        <p:txBody>
          <a:bodyPr/>
          <a:lstStyle>
            <a:lvl1pPr>
              <a:defRPr>
                <a:latin typeface="+mn-lt"/>
              </a:defRPr>
            </a:lvl1pPr>
          </a:lstStyle>
          <a:p>
            <a:r>
              <a:rPr lang="en-US" dirty="0"/>
              <a:t>Click icon to add picture</a:t>
            </a:r>
            <a:endParaRPr dirty="0"/>
          </a:p>
        </p:txBody>
      </p:sp>
      <p:sp>
        <p:nvSpPr>
          <p:cNvPr id="5" name="Title 4">
            <a:extLst>
              <a:ext uri="{FF2B5EF4-FFF2-40B4-BE49-F238E27FC236}">
                <a16:creationId xmlns:a16="http://schemas.microsoft.com/office/drawing/2014/main" id="{9F6044D1-A132-EB76-895E-8BB91AA01E5D}"/>
              </a:ext>
            </a:extLst>
          </p:cNvPr>
          <p:cNvSpPr>
            <a:spLocks noGrp="1"/>
          </p:cNvSpPr>
          <p:nvPr>
            <p:ph type="title"/>
          </p:nvPr>
        </p:nvSpPr>
        <p:spPr/>
        <p:txBody>
          <a:bodyPr/>
          <a:lstStyle/>
          <a:p>
            <a:r>
              <a:rPr lang="en-US"/>
              <a:t>Click to edit Master title style</a:t>
            </a:r>
            <a:endParaRPr lang="en-GB"/>
          </a:p>
        </p:txBody>
      </p:sp>
      <p:sp>
        <p:nvSpPr>
          <p:cNvPr id="3" name="Slide Number Placeholder 2">
            <a:extLst>
              <a:ext uri="{FF2B5EF4-FFF2-40B4-BE49-F238E27FC236}">
                <a16:creationId xmlns:a16="http://schemas.microsoft.com/office/drawing/2014/main" id="{3C7CFB36-B9DE-D346-FBB1-8A5833EA8639}"/>
              </a:ext>
            </a:extLst>
          </p:cNvPr>
          <p:cNvSpPr>
            <a:spLocks noGrp="1"/>
          </p:cNvSpPr>
          <p:nvPr>
            <p:ph type="sldNum" sz="quarter" idx="16"/>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322395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ide by Side 2 to 1">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173404AE-E715-8D5C-EEA2-04A4B043C135}"/>
              </a:ext>
            </a:extLst>
          </p:cNvPr>
          <p:cNvSpPr>
            <a:spLocks noGrp="1"/>
          </p:cNvSpPr>
          <p:nvPr>
            <p:ph type="pic" sz="quarter" idx="15"/>
          </p:nvPr>
        </p:nvSpPr>
        <p:spPr>
          <a:xfrm>
            <a:off x="7848105" y="1364026"/>
            <a:ext cx="3880236" cy="4703762"/>
          </a:xfrm>
        </p:spPr>
        <p:txBody>
          <a:bodyPr/>
          <a:lstStyle>
            <a:lvl1pPr>
              <a:defRPr>
                <a:latin typeface="+mn-lt"/>
              </a:defRPr>
            </a:lvl1pPr>
          </a:lstStyle>
          <a:p>
            <a:r>
              <a:rPr lang="en-US" dirty="0"/>
              <a:t>Click icon to add picture</a:t>
            </a:r>
            <a:endParaRPr dirty="0"/>
          </a:p>
        </p:txBody>
      </p:sp>
      <p:sp>
        <p:nvSpPr>
          <p:cNvPr id="10" name="Content Placeholder 3">
            <a:extLst>
              <a:ext uri="{FF2B5EF4-FFF2-40B4-BE49-F238E27FC236}">
                <a16:creationId xmlns:a16="http://schemas.microsoft.com/office/drawing/2014/main" id="{85475247-F2A0-438E-ADD8-B0C4245664B3}"/>
              </a:ext>
            </a:extLst>
          </p:cNvPr>
          <p:cNvSpPr>
            <a:spLocks noGrp="1"/>
          </p:cNvSpPr>
          <p:nvPr>
            <p:ph sz="quarter" idx="13" hasCustomPrompt="1"/>
          </p:nvPr>
        </p:nvSpPr>
        <p:spPr>
          <a:xfrm>
            <a:off x="442913" y="1364026"/>
            <a:ext cx="7200000" cy="4703763"/>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4" name="Title 3">
            <a:extLst>
              <a:ext uri="{FF2B5EF4-FFF2-40B4-BE49-F238E27FC236}">
                <a16:creationId xmlns:a16="http://schemas.microsoft.com/office/drawing/2014/main" id="{CFA1496D-839B-D479-C257-DB3A917EE136}"/>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34451110-1E8A-3F47-DC71-822797F25B9B}"/>
              </a:ext>
            </a:extLst>
          </p:cNvPr>
          <p:cNvSpPr>
            <a:spLocks noGrp="1"/>
          </p:cNvSpPr>
          <p:nvPr>
            <p:ph type="sldNum" sz="quarter" idx="16"/>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467902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nnotated Image">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0FCC337-23B9-8B93-9F99-50A901CB4B0D}"/>
              </a:ext>
            </a:extLst>
          </p:cNvPr>
          <p:cNvSpPr>
            <a:spLocks noGrp="1"/>
          </p:cNvSpPr>
          <p:nvPr>
            <p:ph type="body" sz="quarter" idx="16"/>
          </p:nvPr>
        </p:nvSpPr>
        <p:spPr>
          <a:xfrm>
            <a:off x="8955087" y="1363663"/>
            <a:ext cx="2802543" cy="4703754"/>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cxnSp>
        <p:nvCxnSpPr>
          <p:cNvPr id="5" name="Straight Connector 4">
            <a:extLst>
              <a:ext uri="{FF2B5EF4-FFF2-40B4-BE49-F238E27FC236}">
                <a16:creationId xmlns:a16="http://schemas.microsoft.com/office/drawing/2014/main" id="{F5076D38-E8F3-8830-28B4-FE408913BE32}"/>
              </a:ext>
            </a:extLst>
          </p:cNvPr>
          <p:cNvCxnSpPr/>
          <p:nvPr/>
        </p:nvCxnSpPr>
        <p:spPr>
          <a:xfrm>
            <a:off x="8726556" y="1363665"/>
            <a:ext cx="0" cy="4703760"/>
          </a:xfrm>
          <a:prstGeom prst="line">
            <a:avLst/>
          </a:prstGeom>
          <a:ln w="15875">
            <a:solidFill>
              <a:schemeClr val="tx1"/>
            </a:solidFill>
          </a:ln>
        </p:spPr>
        <p:style>
          <a:lnRef idx="2">
            <a:schemeClr val="accent2"/>
          </a:lnRef>
          <a:fillRef idx="0">
            <a:schemeClr val="accent2"/>
          </a:fillRef>
          <a:effectRef idx="1">
            <a:schemeClr val="accent2"/>
          </a:effectRef>
          <a:fontRef idx="minor">
            <a:schemeClr val="tx1"/>
          </a:fontRef>
        </p:style>
      </p:cxnSp>
      <p:sp>
        <p:nvSpPr>
          <p:cNvPr id="4" name="Picture Placeholder 3">
            <a:extLst>
              <a:ext uri="{FF2B5EF4-FFF2-40B4-BE49-F238E27FC236}">
                <a16:creationId xmlns:a16="http://schemas.microsoft.com/office/drawing/2014/main" id="{E9302F73-06A8-6C90-1DF8-B884C951CA06}"/>
              </a:ext>
            </a:extLst>
          </p:cNvPr>
          <p:cNvSpPr>
            <a:spLocks noGrp="1"/>
          </p:cNvSpPr>
          <p:nvPr>
            <p:ph type="pic" sz="quarter" idx="15"/>
          </p:nvPr>
        </p:nvSpPr>
        <p:spPr>
          <a:xfrm>
            <a:off x="453640" y="1363663"/>
            <a:ext cx="8014500" cy="4703762"/>
          </a:xfrm>
        </p:spPr>
        <p:txBody>
          <a:bodyPr/>
          <a:lstStyle>
            <a:lvl1pPr>
              <a:defRPr>
                <a:latin typeface="+mn-lt"/>
              </a:defRPr>
            </a:lvl1pPr>
          </a:lstStyle>
          <a:p>
            <a:r>
              <a:rPr lang="en-US" dirty="0"/>
              <a:t>Click icon to add picture</a:t>
            </a:r>
            <a:endParaRPr dirty="0"/>
          </a:p>
        </p:txBody>
      </p:sp>
      <p:sp>
        <p:nvSpPr>
          <p:cNvPr id="3" name="Title 2">
            <a:extLst>
              <a:ext uri="{FF2B5EF4-FFF2-40B4-BE49-F238E27FC236}">
                <a16:creationId xmlns:a16="http://schemas.microsoft.com/office/drawing/2014/main" id="{202F734C-BBBF-C437-12E6-5CA0D478E43F}"/>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0E844A56-C491-99FB-8BDE-E573FB0EE87D}"/>
              </a:ext>
            </a:extLst>
          </p:cNvPr>
          <p:cNvSpPr>
            <a:spLocks noGrp="1"/>
          </p:cNvSpPr>
          <p:nvPr>
            <p:ph type="sldNum" sz="quarter" idx="17"/>
          </p:nvPr>
        </p:nvSpPr>
        <p:spPr/>
        <p:txBody>
          <a:bodyPr/>
          <a:lstStyle/>
          <a:p>
            <a:fld id="{01760841-EB9D-43CC-9F57-A9468EEC4FA4}" type="slidenum">
              <a:rPr lang="en-GB" smtClean="0"/>
              <a:pPr/>
              <a:t>‹#›</a:t>
            </a:fld>
            <a:endParaRPr lang="en-GB"/>
          </a:p>
        </p:txBody>
      </p:sp>
      <p:cxnSp>
        <p:nvCxnSpPr>
          <p:cNvPr id="6" name="Straight Connector 5">
            <a:extLst>
              <a:ext uri="{FF2B5EF4-FFF2-40B4-BE49-F238E27FC236}">
                <a16:creationId xmlns:a16="http://schemas.microsoft.com/office/drawing/2014/main" id="{305BE0E7-7B9A-17FE-FADC-5C5E8EBA7830}"/>
              </a:ext>
            </a:extLst>
          </p:cNvPr>
          <p:cNvCxnSpPr/>
          <p:nvPr userDrawn="1"/>
        </p:nvCxnSpPr>
        <p:spPr>
          <a:xfrm>
            <a:off x="8726556" y="1363665"/>
            <a:ext cx="0" cy="4703760"/>
          </a:xfrm>
          <a:prstGeom prst="line">
            <a:avLst/>
          </a:prstGeom>
          <a:ln w="15875">
            <a:solidFill>
              <a:schemeClr val="accent1"/>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32200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ide by Side with Titles">
    <p:spTree>
      <p:nvGrpSpPr>
        <p:cNvPr id="1" name=""/>
        <p:cNvGrpSpPr/>
        <p:nvPr/>
      </p:nvGrpSpPr>
      <p:grpSpPr>
        <a:xfrm>
          <a:off x="0" y="0"/>
          <a:ext cx="0" cy="0"/>
          <a:chOff x="0" y="0"/>
          <a:chExt cx="0" cy="0"/>
        </a:xfrm>
      </p:grpSpPr>
      <p:sp>
        <p:nvSpPr>
          <p:cNvPr id="9" name="Text Placeholder 5">
            <a:extLst>
              <a:ext uri="{FF2B5EF4-FFF2-40B4-BE49-F238E27FC236}">
                <a16:creationId xmlns:a16="http://schemas.microsoft.com/office/drawing/2014/main" id="{172FD858-4386-4CD8-4C3D-5353523F906B}"/>
              </a:ext>
            </a:extLst>
          </p:cNvPr>
          <p:cNvSpPr>
            <a:spLocks noGrp="1"/>
          </p:cNvSpPr>
          <p:nvPr>
            <p:ph type="body" sz="quarter" idx="18"/>
          </p:nvPr>
        </p:nvSpPr>
        <p:spPr>
          <a:xfrm>
            <a:off x="6324324" y="1818240"/>
            <a:ext cx="5421312" cy="4238626"/>
          </a:xfrm>
          <a:noFill/>
          <a:ln>
            <a:noFill/>
          </a:ln>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6327775" y="1292224"/>
            <a:ext cx="5421312"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GB" sz="1600" b="1" dirty="0">
                <a:solidFill>
                  <a:schemeClr val="tx1"/>
                </a:solidFill>
              </a:defRPr>
            </a:lvl1pPr>
          </a:lstStyle>
          <a:p>
            <a:pPr marL="0" lvl="0" indent="0" algn="ctr">
              <a:buNone/>
            </a:pPr>
            <a:r>
              <a:rPr lang="en-US"/>
              <a:t>Click to edit Master text styles</a:t>
            </a:r>
          </a:p>
        </p:txBody>
      </p:sp>
      <p:sp>
        <p:nvSpPr>
          <p:cNvPr id="6" name="Text Placeholder 5">
            <a:extLst>
              <a:ext uri="{FF2B5EF4-FFF2-40B4-BE49-F238E27FC236}">
                <a16:creationId xmlns:a16="http://schemas.microsoft.com/office/drawing/2014/main" id="{05FA1F60-13F1-CCA5-0AC9-F6D0EB825EFD}"/>
              </a:ext>
            </a:extLst>
          </p:cNvPr>
          <p:cNvSpPr>
            <a:spLocks noGrp="1"/>
          </p:cNvSpPr>
          <p:nvPr>
            <p:ph type="body" sz="quarter" idx="17"/>
          </p:nvPr>
        </p:nvSpPr>
        <p:spPr>
          <a:xfrm>
            <a:off x="439462" y="1818240"/>
            <a:ext cx="5421312" cy="4238626"/>
          </a:xfrm>
          <a:noFill/>
          <a:ln>
            <a:noFill/>
          </a:ln>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42913" y="1292225"/>
            <a:ext cx="5421312"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GB" sz="1600" b="1" dirty="0">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20681D9A-454A-89A6-2F5A-9B8B8B1166E1}"/>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138CF557-FB2A-A747-A8D9-BC8C26D90C2C}"/>
              </a:ext>
            </a:extLst>
          </p:cNvPr>
          <p:cNvSpPr>
            <a:spLocks noGrp="1"/>
          </p:cNvSpPr>
          <p:nvPr>
            <p:ph type="sldNum" sz="quarter" idx="19"/>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6899975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ide by Side with Titles 1 to 2">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B84FC0C-E93F-6173-962B-CA2F51B04BE5}"/>
              </a:ext>
            </a:extLst>
          </p:cNvPr>
          <p:cNvSpPr>
            <a:spLocks noGrp="1"/>
          </p:cNvSpPr>
          <p:nvPr>
            <p:ph type="body" sz="quarter" idx="18"/>
          </p:nvPr>
        </p:nvSpPr>
        <p:spPr>
          <a:xfrm>
            <a:off x="4549087" y="1729152"/>
            <a:ext cx="7208552" cy="423862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4549087" y="1292223"/>
            <a:ext cx="7208552"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3" name="Text Placeholder 5">
            <a:extLst>
              <a:ext uri="{FF2B5EF4-FFF2-40B4-BE49-F238E27FC236}">
                <a16:creationId xmlns:a16="http://schemas.microsoft.com/office/drawing/2014/main" id="{322E8427-DA1D-5875-2F49-0A8EFB877ED8}"/>
              </a:ext>
            </a:extLst>
          </p:cNvPr>
          <p:cNvSpPr>
            <a:spLocks noGrp="1"/>
          </p:cNvSpPr>
          <p:nvPr>
            <p:ph type="body" sz="quarter" idx="17"/>
          </p:nvPr>
        </p:nvSpPr>
        <p:spPr>
          <a:xfrm>
            <a:off x="442913" y="1728786"/>
            <a:ext cx="3600000" cy="423862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42912" y="1292224"/>
            <a:ext cx="36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7" name="Title 6">
            <a:extLst>
              <a:ext uri="{FF2B5EF4-FFF2-40B4-BE49-F238E27FC236}">
                <a16:creationId xmlns:a16="http://schemas.microsoft.com/office/drawing/2014/main" id="{193DAD35-5258-43B3-F1C7-CBBC3B3E3BC3}"/>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BF67C566-36D4-40A7-72AA-48E04ED6EE41}"/>
              </a:ext>
            </a:extLst>
          </p:cNvPr>
          <p:cNvSpPr>
            <a:spLocks noGrp="1"/>
          </p:cNvSpPr>
          <p:nvPr>
            <p:ph type="sldNum" sz="quarter" idx="19"/>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13869064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ide by Side with Titles 2 to 1">
    <p:spTree>
      <p:nvGrpSpPr>
        <p:cNvPr id="1" name=""/>
        <p:cNvGrpSpPr/>
        <p:nvPr/>
      </p:nvGrpSpPr>
      <p:grpSpPr>
        <a:xfrm>
          <a:off x="0" y="0"/>
          <a:ext cx="0" cy="0"/>
          <a:chOff x="0" y="0"/>
          <a:chExt cx="0" cy="0"/>
        </a:xfrm>
      </p:grpSpPr>
      <p:sp>
        <p:nvSpPr>
          <p:cNvPr id="3" name="Text Placeholder 5">
            <a:extLst>
              <a:ext uri="{FF2B5EF4-FFF2-40B4-BE49-F238E27FC236}">
                <a16:creationId xmlns:a16="http://schemas.microsoft.com/office/drawing/2014/main" id="{266486AC-E76C-BB4F-F6D3-3B02BF4FD013}"/>
              </a:ext>
            </a:extLst>
          </p:cNvPr>
          <p:cNvSpPr>
            <a:spLocks noGrp="1"/>
          </p:cNvSpPr>
          <p:nvPr>
            <p:ph type="body" sz="quarter" idx="18"/>
          </p:nvPr>
        </p:nvSpPr>
        <p:spPr>
          <a:xfrm>
            <a:off x="8157639" y="1729152"/>
            <a:ext cx="3600000" cy="423862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30FEE77B-401C-B400-E2E5-E3601B9C492F}"/>
              </a:ext>
            </a:extLst>
          </p:cNvPr>
          <p:cNvSpPr>
            <a:spLocks noGrp="1"/>
          </p:cNvSpPr>
          <p:nvPr>
            <p:ph type="body" sz="quarter" idx="16"/>
          </p:nvPr>
        </p:nvSpPr>
        <p:spPr>
          <a:xfrm>
            <a:off x="8157639" y="1292223"/>
            <a:ext cx="36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9" name="Text Placeholder 5">
            <a:extLst>
              <a:ext uri="{FF2B5EF4-FFF2-40B4-BE49-F238E27FC236}">
                <a16:creationId xmlns:a16="http://schemas.microsoft.com/office/drawing/2014/main" id="{E0B91F06-137B-DB1E-2EC4-AD309C72781F}"/>
              </a:ext>
            </a:extLst>
          </p:cNvPr>
          <p:cNvSpPr>
            <a:spLocks noGrp="1"/>
          </p:cNvSpPr>
          <p:nvPr>
            <p:ph type="body" sz="quarter" idx="17"/>
          </p:nvPr>
        </p:nvSpPr>
        <p:spPr>
          <a:xfrm>
            <a:off x="442913" y="1728786"/>
            <a:ext cx="7288976" cy="423862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9AF4A9AB-E9CD-EA82-7FC2-AFD1E1225FE0}"/>
              </a:ext>
            </a:extLst>
          </p:cNvPr>
          <p:cNvSpPr>
            <a:spLocks noGrp="1"/>
          </p:cNvSpPr>
          <p:nvPr>
            <p:ph type="body" sz="quarter" idx="15"/>
          </p:nvPr>
        </p:nvSpPr>
        <p:spPr>
          <a:xfrm>
            <a:off x="442912" y="1292224"/>
            <a:ext cx="7288976"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4" name="Title 3">
            <a:extLst>
              <a:ext uri="{FF2B5EF4-FFF2-40B4-BE49-F238E27FC236}">
                <a16:creationId xmlns:a16="http://schemas.microsoft.com/office/drawing/2014/main" id="{95D21552-89E4-5D4B-40B5-A1C30771BF86}"/>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5017AD5C-0E50-45C0-F06A-F235FB55DB22}"/>
              </a:ext>
            </a:extLst>
          </p:cNvPr>
          <p:cNvSpPr>
            <a:spLocks noGrp="1"/>
          </p:cNvSpPr>
          <p:nvPr>
            <p:ph type="sldNum" sz="quarter" idx="19"/>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6203602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ide by Side with Titles 3">
    <p:spTree>
      <p:nvGrpSpPr>
        <p:cNvPr id="1" name=""/>
        <p:cNvGrpSpPr/>
        <p:nvPr/>
      </p:nvGrpSpPr>
      <p:grpSpPr>
        <a:xfrm>
          <a:off x="0" y="0"/>
          <a:ext cx="0" cy="0"/>
          <a:chOff x="0" y="0"/>
          <a:chExt cx="0" cy="0"/>
        </a:xfrm>
      </p:grpSpPr>
      <p:sp>
        <p:nvSpPr>
          <p:cNvPr id="15" name="Text Placeholder 12">
            <a:extLst>
              <a:ext uri="{FF2B5EF4-FFF2-40B4-BE49-F238E27FC236}">
                <a16:creationId xmlns:a16="http://schemas.microsoft.com/office/drawing/2014/main" id="{1F350DAF-0FD7-3B6B-B6EE-D65116A008AA}"/>
              </a:ext>
            </a:extLst>
          </p:cNvPr>
          <p:cNvSpPr>
            <a:spLocks noGrp="1"/>
          </p:cNvSpPr>
          <p:nvPr>
            <p:ph type="body" sz="quarter" idx="21"/>
          </p:nvPr>
        </p:nvSpPr>
        <p:spPr>
          <a:xfrm>
            <a:off x="8157640" y="1728787"/>
            <a:ext cx="3599999" cy="4011613"/>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8157639" y="1292225"/>
            <a:ext cx="36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4" name="Text Placeholder 12">
            <a:extLst>
              <a:ext uri="{FF2B5EF4-FFF2-40B4-BE49-F238E27FC236}">
                <a16:creationId xmlns:a16="http://schemas.microsoft.com/office/drawing/2014/main" id="{26BF9491-BB68-6AFF-CF3B-4AF3A4032906}"/>
              </a:ext>
            </a:extLst>
          </p:cNvPr>
          <p:cNvSpPr>
            <a:spLocks noGrp="1"/>
          </p:cNvSpPr>
          <p:nvPr>
            <p:ph type="body" sz="quarter" idx="20"/>
          </p:nvPr>
        </p:nvSpPr>
        <p:spPr>
          <a:xfrm>
            <a:off x="4296000" y="1728787"/>
            <a:ext cx="3599999" cy="4011613"/>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4300275" y="1292224"/>
            <a:ext cx="36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3" name="Text Placeholder 12">
            <a:extLst>
              <a:ext uri="{FF2B5EF4-FFF2-40B4-BE49-F238E27FC236}">
                <a16:creationId xmlns:a16="http://schemas.microsoft.com/office/drawing/2014/main" id="{AC26958F-B386-F65D-9569-7B561A7BCF18}"/>
              </a:ext>
            </a:extLst>
          </p:cNvPr>
          <p:cNvSpPr>
            <a:spLocks noGrp="1"/>
          </p:cNvSpPr>
          <p:nvPr>
            <p:ph type="body" sz="quarter" idx="19"/>
          </p:nvPr>
        </p:nvSpPr>
        <p:spPr>
          <a:xfrm>
            <a:off x="442911" y="1728787"/>
            <a:ext cx="3599999" cy="4011613"/>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42912" y="1292224"/>
            <a:ext cx="36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6655155E-3B87-3C82-A3D7-D72B9BC93B7A}"/>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82268CE6-5BE0-9B10-0D75-BCBCEB9C35A8}"/>
              </a:ext>
            </a:extLst>
          </p:cNvPr>
          <p:cNvSpPr>
            <a:spLocks noGrp="1"/>
          </p:cNvSpPr>
          <p:nvPr>
            <p:ph type="sldNum" sz="quarter" idx="22"/>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633603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s - 3x White squares">
    <p:spTree>
      <p:nvGrpSpPr>
        <p:cNvPr id="1" name=""/>
        <p:cNvGrpSpPr/>
        <p:nvPr/>
      </p:nvGrpSpPr>
      <p:grpSpPr>
        <a:xfrm>
          <a:off x="0" y="0"/>
          <a:ext cx="0" cy="0"/>
          <a:chOff x="0" y="0"/>
          <a:chExt cx="0" cy="0"/>
        </a:xfrm>
      </p:grpSpPr>
      <p:sp>
        <p:nvSpPr>
          <p:cNvPr id="6" name="Rectangle: Rounded Corners 130">
            <a:extLst>
              <a:ext uri="{FF2B5EF4-FFF2-40B4-BE49-F238E27FC236}">
                <a16:creationId xmlns:a16="http://schemas.microsoft.com/office/drawing/2014/main" id="{1A2F2585-0285-46F7-A829-B037413C7973}"/>
              </a:ext>
            </a:extLst>
          </p:cNvPr>
          <p:cNvSpPr/>
          <p:nvPr/>
        </p:nvSpPr>
        <p:spPr>
          <a:xfrm>
            <a:off x="460487" y="1975337"/>
            <a:ext cx="2907326" cy="2907326"/>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8" name="Rectangle: Rounded Corners 130">
            <a:extLst>
              <a:ext uri="{FF2B5EF4-FFF2-40B4-BE49-F238E27FC236}">
                <a16:creationId xmlns:a16="http://schemas.microsoft.com/office/drawing/2014/main" id="{516C5BCA-A78C-48C2-BF27-92782F0BF02E}"/>
              </a:ext>
            </a:extLst>
          </p:cNvPr>
          <p:cNvSpPr/>
          <p:nvPr/>
        </p:nvSpPr>
        <p:spPr>
          <a:xfrm>
            <a:off x="4642337" y="1975337"/>
            <a:ext cx="2907326" cy="2907326"/>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10" name="Rectangle: Rounded Corners 130">
            <a:extLst>
              <a:ext uri="{FF2B5EF4-FFF2-40B4-BE49-F238E27FC236}">
                <a16:creationId xmlns:a16="http://schemas.microsoft.com/office/drawing/2014/main" id="{D77E0FA6-2907-4608-BCA0-211F95272111}"/>
              </a:ext>
            </a:extLst>
          </p:cNvPr>
          <p:cNvSpPr/>
          <p:nvPr/>
        </p:nvSpPr>
        <p:spPr>
          <a:xfrm>
            <a:off x="8840959" y="1975337"/>
            <a:ext cx="2907326" cy="2907326"/>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28" name="Content Placeholder 21">
            <a:extLst>
              <a:ext uri="{FF2B5EF4-FFF2-40B4-BE49-F238E27FC236}">
                <a16:creationId xmlns:a16="http://schemas.microsoft.com/office/drawing/2014/main" id="{B4276161-855E-49CD-A35C-D37E30BB2425}"/>
              </a:ext>
            </a:extLst>
          </p:cNvPr>
          <p:cNvSpPr>
            <a:spLocks noGrp="1"/>
          </p:cNvSpPr>
          <p:nvPr>
            <p:ph sz="quarter" idx="15" hasCustomPrompt="1"/>
          </p:nvPr>
        </p:nvSpPr>
        <p:spPr>
          <a:xfrm>
            <a:off x="9754622" y="2686859"/>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29" name="Text Placeholder 15">
            <a:extLst>
              <a:ext uri="{FF2B5EF4-FFF2-40B4-BE49-F238E27FC236}">
                <a16:creationId xmlns:a16="http://schemas.microsoft.com/office/drawing/2014/main" id="{D3E54355-84C2-4A1A-B26D-121763BEF3D2}"/>
              </a:ext>
            </a:extLst>
          </p:cNvPr>
          <p:cNvSpPr>
            <a:spLocks noGrp="1"/>
          </p:cNvSpPr>
          <p:nvPr>
            <p:ph type="body" sz="quarter" idx="17" hasCustomPrompt="1"/>
          </p:nvPr>
        </p:nvSpPr>
        <p:spPr>
          <a:xfrm>
            <a:off x="8839485" y="4063545"/>
            <a:ext cx="2908800" cy="313932"/>
          </a:xfrm>
          <a:prstGeom prst="rect">
            <a:avLst/>
          </a:prstGeom>
          <a:noFill/>
          <a:ln>
            <a:noFill/>
          </a:ln>
        </p:spPr>
        <p:txBody>
          <a:bodyPr wrap="square" anchor="ctr" anchorCtr="0">
            <a:spAutoFit/>
          </a:bodyPr>
          <a:lstStyle>
            <a:lvl1pPr marL="0" indent="0" algn="ctr">
              <a:buNone/>
              <a:defRPr lang="en-GB" sz="1600" b="0" dirty="0">
                <a:solidFill>
                  <a:schemeClr val="tx1"/>
                </a:solidFill>
                <a:latin typeface="+mn-lt"/>
                <a:ea typeface="+mn-ea"/>
                <a:cs typeface="+mn-cs"/>
              </a:defRPr>
            </a:lvl1pPr>
          </a:lstStyle>
          <a:p>
            <a:pPr lvl="0" algn="ctr" defTabSz="457200"/>
            <a:r>
              <a:rPr lang="en-US"/>
              <a:t>Section 3</a:t>
            </a:r>
            <a:endParaRPr lang="en-GB"/>
          </a:p>
        </p:txBody>
      </p:sp>
      <p:sp>
        <p:nvSpPr>
          <p:cNvPr id="15" name="Rectangle 14">
            <a:extLst>
              <a:ext uri="{FF2B5EF4-FFF2-40B4-BE49-F238E27FC236}">
                <a16:creationId xmlns:a16="http://schemas.microsoft.com/office/drawing/2014/main" id="{1F49B5C8-ECD8-4D36-9B66-4FD5472403F9}"/>
              </a:ext>
            </a:extLst>
          </p:cNvPr>
          <p:cNvSpPr>
            <a:spLocks noChangeAspect="1"/>
          </p:cNvSpPr>
          <p:nvPr/>
        </p:nvSpPr>
        <p:spPr>
          <a:xfrm>
            <a:off x="8995597" y="2183322"/>
            <a:ext cx="432000" cy="432000"/>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3</a:t>
            </a:r>
          </a:p>
        </p:txBody>
      </p:sp>
      <p:sp>
        <p:nvSpPr>
          <p:cNvPr id="25" name="Content Placeholder 21">
            <a:extLst>
              <a:ext uri="{FF2B5EF4-FFF2-40B4-BE49-F238E27FC236}">
                <a16:creationId xmlns:a16="http://schemas.microsoft.com/office/drawing/2014/main" id="{E0436C6E-1D54-4E2E-8CE6-943160099AAE}"/>
              </a:ext>
            </a:extLst>
          </p:cNvPr>
          <p:cNvSpPr>
            <a:spLocks noGrp="1"/>
          </p:cNvSpPr>
          <p:nvPr>
            <p:ph sz="quarter" idx="14" hasCustomPrompt="1"/>
          </p:nvPr>
        </p:nvSpPr>
        <p:spPr>
          <a:xfrm>
            <a:off x="5551280" y="2686859"/>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30" name="Text Placeholder 15">
            <a:extLst>
              <a:ext uri="{FF2B5EF4-FFF2-40B4-BE49-F238E27FC236}">
                <a16:creationId xmlns:a16="http://schemas.microsoft.com/office/drawing/2014/main" id="{E8CAE9C9-9EA4-4D75-96FD-DA58838CFA9E}"/>
              </a:ext>
            </a:extLst>
          </p:cNvPr>
          <p:cNvSpPr>
            <a:spLocks noGrp="1"/>
          </p:cNvSpPr>
          <p:nvPr>
            <p:ph type="body" sz="quarter" idx="18" hasCustomPrompt="1"/>
          </p:nvPr>
        </p:nvSpPr>
        <p:spPr>
          <a:xfrm>
            <a:off x="4642337" y="4063545"/>
            <a:ext cx="2908800" cy="313932"/>
          </a:xfrm>
          <a:prstGeom prst="rect">
            <a:avLst/>
          </a:prstGeom>
          <a:noFill/>
          <a:ln>
            <a:noFill/>
          </a:ln>
        </p:spPr>
        <p:txBody>
          <a:bodyPr wrap="square" anchor="ctr" anchorCtr="0">
            <a:spAutoFit/>
          </a:bodyPr>
          <a:lstStyle>
            <a:lvl1pPr marL="0" indent="0" algn="ctr">
              <a:buNone/>
              <a:defRPr lang="en-GB" sz="1600" b="0" dirty="0">
                <a:solidFill>
                  <a:schemeClr val="tx1"/>
                </a:solidFill>
                <a:latin typeface="+mn-lt"/>
                <a:ea typeface="+mn-ea"/>
                <a:cs typeface="+mn-cs"/>
              </a:defRPr>
            </a:lvl1pPr>
          </a:lstStyle>
          <a:p>
            <a:pPr lvl="0" algn="ctr" defTabSz="457200"/>
            <a:r>
              <a:rPr lang="en-US"/>
              <a:t>Section 2</a:t>
            </a:r>
            <a:endParaRPr lang="en-GB"/>
          </a:p>
        </p:txBody>
      </p:sp>
      <p:sp>
        <p:nvSpPr>
          <p:cNvPr id="14" name="Rectangle 13">
            <a:extLst>
              <a:ext uri="{FF2B5EF4-FFF2-40B4-BE49-F238E27FC236}">
                <a16:creationId xmlns:a16="http://schemas.microsoft.com/office/drawing/2014/main" id="{3D6CBD37-6E78-4DE6-9E57-9CC02A274D1C}"/>
              </a:ext>
            </a:extLst>
          </p:cNvPr>
          <p:cNvSpPr>
            <a:spLocks noChangeAspect="1"/>
          </p:cNvSpPr>
          <p:nvPr/>
        </p:nvSpPr>
        <p:spPr>
          <a:xfrm>
            <a:off x="4799842" y="2183322"/>
            <a:ext cx="432000" cy="432000"/>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2</a:t>
            </a:r>
          </a:p>
        </p:txBody>
      </p:sp>
      <p:sp>
        <p:nvSpPr>
          <p:cNvPr id="23" name="Content Placeholder 21">
            <a:extLst>
              <a:ext uri="{FF2B5EF4-FFF2-40B4-BE49-F238E27FC236}">
                <a16:creationId xmlns:a16="http://schemas.microsoft.com/office/drawing/2014/main" id="{94A9448C-8D68-49B4-98F8-147C225F12A6}"/>
              </a:ext>
            </a:extLst>
          </p:cNvPr>
          <p:cNvSpPr>
            <a:spLocks noGrp="1"/>
          </p:cNvSpPr>
          <p:nvPr>
            <p:ph sz="quarter" idx="13" hasCustomPrompt="1"/>
          </p:nvPr>
        </p:nvSpPr>
        <p:spPr>
          <a:xfrm>
            <a:off x="1374150" y="2686859"/>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31" name="Text Placeholder 15">
            <a:extLst>
              <a:ext uri="{FF2B5EF4-FFF2-40B4-BE49-F238E27FC236}">
                <a16:creationId xmlns:a16="http://schemas.microsoft.com/office/drawing/2014/main" id="{1943958C-7AAA-4186-9C53-C252409C4FAB}"/>
              </a:ext>
            </a:extLst>
          </p:cNvPr>
          <p:cNvSpPr>
            <a:spLocks noGrp="1"/>
          </p:cNvSpPr>
          <p:nvPr>
            <p:ph type="body" sz="quarter" idx="19" hasCustomPrompt="1"/>
          </p:nvPr>
        </p:nvSpPr>
        <p:spPr>
          <a:xfrm>
            <a:off x="460487" y="4063545"/>
            <a:ext cx="2908800" cy="313932"/>
          </a:xfrm>
          <a:prstGeom prst="rect">
            <a:avLst/>
          </a:prstGeom>
          <a:noFill/>
          <a:ln>
            <a:noFill/>
          </a:ln>
        </p:spPr>
        <p:txBody>
          <a:bodyPr wrap="square" anchor="ctr" anchorCtr="0">
            <a:spAutoFit/>
          </a:bodyPr>
          <a:lstStyle>
            <a:lvl1pPr marL="0" indent="0" algn="ctr">
              <a:buNone/>
              <a:defRPr lang="en-GB" sz="1600" b="0" dirty="0">
                <a:solidFill>
                  <a:schemeClr val="tx1"/>
                </a:solidFill>
                <a:latin typeface="+mn-lt"/>
                <a:ea typeface="+mn-ea"/>
                <a:cs typeface="+mn-cs"/>
              </a:defRPr>
            </a:lvl1pPr>
          </a:lstStyle>
          <a:p>
            <a:pPr lvl="0" algn="ctr" defTabSz="457200"/>
            <a:r>
              <a:rPr lang="en-US" dirty="0"/>
              <a:t>Section 1</a:t>
            </a:r>
            <a:endParaRPr lang="en-GB" dirty="0"/>
          </a:p>
        </p:txBody>
      </p:sp>
      <p:sp>
        <p:nvSpPr>
          <p:cNvPr id="11" name="Rectangle 10">
            <a:extLst>
              <a:ext uri="{FF2B5EF4-FFF2-40B4-BE49-F238E27FC236}">
                <a16:creationId xmlns:a16="http://schemas.microsoft.com/office/drawing/2014/main" id="{0ED6025D-821F-4C4A-A007-A99567506145}"/>
              </a:ext>
            </a:extLst>
          </p:cNvPr>
          <p:cNvSpPr>
            <a:spLocks noChangeAspect="1"/>
          </p:cNvSpPr>
          <p:nvPr/>
        </p:nvSpPr>
        <p:spPr>
          <a:xfrm>
            <a:off x="676175" y="2183322"/>
            <a:ext cx="432000" cy="432000"/>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2"/>
                </a:solidFill>
                <a:latin typeface="+mn-lt"/>
                <a:ea typeface="Roboto Black" panose="02000000000000000000" pitchFamily="2" charset="0"/>
                <a:cs typeface="Segoe UI" panose="020B0502040204020203" pitchFamily="34" charset="0"/>
              </a:rPr>
              <a:t>1</a:t>
            </a:r>
          </a:p>
        </p:txBody>
      </p:sp>
      <p:sp>
        <p:nvSpPr>
          <p:cNvPr id="4" name="Title 3">
            <a:extLst>
              <a:ext uri="{FF2B5EF4-FFF2-40B4-BE49-F238E27FC236}">
                <a16:creationId xmlns:a16="http://schemas.microsoft.com/office/drawing/2014/main" id="{BB3DAEA8-D5E5-B28E-C608-D4D732857419}"/>
              </a:ext>
            </a:extLst>
          </p:cNvPr>
          <p:cNvSpPr>
            <a:spLocks noGrp="1"/>
          </p:cNvSpPr>
          <p:nvPr>
            <p:ph type="title"/>
          </p:nvPr>
        </p:nvSpPr>
        <p:spPr/>
        <p:txBody>
          <a:bodyPr/>
          <a:lstStyle>
            <a:lvl1pPr>
              <a:defRPr>
                <a:latin typeface="+mn-lt"/>
              </a:defRPr>
            </a:lvl1p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EAE794FF-8F65-9665-11D3-53D27C1E173F}"/>
              </a:ext>
            </a:extLst>
          </p:cNvPr>
          <p:cNvSpPr>
            <a:spLocks noGrp="1"/>
          </p:cNvSpPr>
          <p:nvPr>
            <p:ph type="sldNum" sz="quarter" idx="20"/>
          </p:nvPr>
        </p:nvSpPr>
        <p:spPr/>
        <p:txBody>
          <a:bodyPr/>
          <a:lstStyle>
            <a:lvl1pPr>
              <a:defRPr>
                <a:latin typeface="+mn-lt"/>
              </a:defRPr>
            </a:lvl1pPr>
          </a:lstStyle>
          <a:p>
            <a:fld id="{01760841-EB9D-43CC-9F57-A9468EEC4FA4}" type="slidenum">
              <a:rPr lang="en-GB" smtClean="0"/>
              <a:pPr/>
              <a:t>‹#›</a:t>
            </a:fld>
            <a:endParaRPr lang="en-GB"/>
          </a:p>
        </p:txBody>
      </p:sp>
      <p:sp>
        <p:nvSpPr>
          <p:cNvPr id="3" name="Rectangle: Rounded Corners 130">
            <a:extLst>
              <a:ext uri="{FF2B5EF4-FFF2-40B4-BE49-F238E27FC236}">
                <a16:creationId xmlns:a16="http://schemas.microsoft.com/office/drawing/2014/main" id="{BAFEA6DB-AFAE-ED03-227A-E549DF083863}"/>
              </a:ext>
            </a:extLst>
          </p:cNvPr>
          <p:cNvSpPr/>
          <p:nvPr userDrawn="1"/>
        </p:nvSpPr>
        <p:spPr>
          <a:xfrm>
            <a:off x="460487" y="1975337"/>
            <a:ext cx="2907326" cy="2907326"/>
          </a:xfrm>
          <a:prstGeom prst="rect">
            <a:avLst/>
          </a:prstGeom>
          <a:gradFill flip="none" rotWithShape="1">
            <a:gsLst>
              <a:gs pos="56000">
                <a:schemeClr val="accent1"/>
              </a:gs>
              <a:gs pos="0">
                <a:schemeClr val="accent6"/>
              </a:gs>
              <a:gs pos="100000">
                <a:schemeClr val="accent2"/>
              </a:gs>
            </a:gsLst>
            <a:lin ang="2700000" scaled="1"/>
            <a:tileRect/>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5" name="Rectangle: Rounded Corners 130">
            <a:extLst>
              <a:ext uri="{FF2B5EF4-FFF2-40B4-BE49-F238E27FC236}">
                <a16:creationId xmlns:a16="http://schemas.microsoft.com/office/drawing/2014/main" id="{FE05FA65-7013-AF94-0B04-F8DF174AAE53}"/>
              </a:ext>
            </a:extLst>
          </p:cNvPr>
          <p:cNvSpPr/>
          <p:nvPr userDrawn="1"/>
        </p:nvSpPr>
        <p:spPr>
          <a:xfrm>
            <a:off x="4642337" y="1975337"/>
            <a:ext cx="2907326" cy="2907326"/>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7" name="Rectangle: Rounded Corners 130">
            <a:extLst>
              <a:ext uri="{FF2B5EF4-FFF2-40B4-BE49-F238E27FC236}">
                <a16:creationId xmlns:a16="http://schemas.microsoft.com/office/drawing/2014/main" id="{374DF4F4-0590-5AC1-DC5C-BAC7534A901C}"/>
              </a:ext>
            </a:extLst>
          </p:cNvPr>
          <p:cNvSpPr/>
          <p:nvPr userDrawn="1"/>
        </p:nvSpPr>
        <p:spPr>
          <a:xfrm>
            <a:off x="8840959" y="1975337"/>
            <a:ext cx="2907326" cy="2907326"/>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algn="ctr"/>
            <a:endParaRPr lang="en-US" sz="1400" dirty="0">
              <a:solidFill>
                <a:schemeClr val="bg1"/>
              </a:solidFill>
              <a:latin typeface="+mn-lt"/>
              <a:ea typeface="Roboto Medium" panose="02000000000000000000" pitchFamily="2" charset="0"/>
              <a:cs typeface="Segoe UI" panose="020B0502040204020203" pitchFamily="34" charset="0"/>
            </a:endParaRPr>
          </a:p>
        </p:txBody>
      </p:sp>
      <p:sp>
        <p:nvSpPr>
          <p:cNvPr id="9" name="Rectangle 8">
            <a:extLst>
              <a:ext uri="{FF2B5EF4-FFF2-40B4-BE49-F238E27FC236}">
                <a16:creationId xmlns:a16="http://schemas.microsoft.com/office/drawing/2014/main" id="{30008A7F-37E3-8733-0871-2AFE74C7E032}"/>
              </a:ext>
            </a:extLst>
          </p:cNvPr>
          <p:cNvSpPr>
            <a:spLocks noChangeAspect="1"/>
          </p:cNvSpPr>
          <p:nvPr userDrawn="1"/>
        </p:nvSpPr>
        <p:spPr>
          <a:xfrm>
            <a:off x="8995597" y="2183322"/>
            <a:ext cx="432000" cy="432000"/>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tx1"/>
                </a:solidFill>
                <a:latin typeface="+mn-lt"/>
                <a:ea typeface="Roboto Black" panose="02000000000000000000" pitchFamily="2" charset="0"/>
                <a:cs typeface="Segoe UI" panose="020B0502040204020203" pitchFamily="34" charset="0"/>
              </a:rPr>
              <a:t>3</a:t>
            </a:r>
          </a:p>
        </p:txBody>
      </p:sp>
      <p:sp>
        <p:nvSpPr>
          <p:cNvPr id="12" name="Rectangle 11">
            <a:extLst>
              <a:ext uri="{FF2B5EF4-FFF2-40B4-BE49-F238E27FC236}">
                <a16:creationId xmlns:a16="http://schemas.microsoft.com/office/drawing/2014/main" id="{59A51502-72B7-2E6F-116D-A80937294EC8}"/>
              </a:ext>
            </a:extLst>
          </p:cNvPr>
          <p:cNvSpPr>
            <a:spLocks noChangeAspect="1"/>
          </p:cNvSpPr>
          <p:nvPr userDrawn="1"/>
        </p:nvSpPr>
        <p:spPr>
          <a:xfrm>
            <a:off x="4799842" y="2183322"/>
            <a:ext cx="432000" cy="432000"/>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tx1"/>
                </a:solidFill>
                <a:latin typeface="+mn-lt"/>
                <a:ea typeface="Roboto Black" panose="02000000000000000000" pitchFamily="2" charset="0"/>
                <a:cs typeface="Segoe UI" panose="020B0502040204020203" pitchFamily="34" charset="0"/>
              </a:rPr>
              <a:t>2</a:t>
            </a:r>
          </a:p>
        </p:txBody>
      </p:sp>
      <p:sp>
        <p:nvSpPr>
          <p:cNvPr id="13" name="Rectangle 12">
            <a:extLst>
              <a:ext uri="{FF2B5EF4-FFF2-40B4-BE49-F238E27FC236}">
                <a16:creationId xmlns:a16="http://schemas.microsoft.com/office/drawing/2014/main" id="{EAF968F0-E03B-DFC4-3D59-5D1B58FC18B8}"/>
              </a:ext>
            </a:extLst>
          </p:cNvPr>
          <p:cNvSpPr>
            <a:spLocks noChangeAspect="1"/>
          </p:cNvSpPr>
          <p:nvPr userDrawn="1"/>
        </p:nvSpPr>
        <p:spPr>
          <a:xfrm>
            <a:off x="676175" y="2183322"/>
            <a:ext cx="432000" cy="432000"/>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tx1"/>
                </a:solidFill>
                <a:latin typeface="+mn-lt"/>
                <a:ea typeface="Roboto Black" panose="02000000000000000000" pitchFamily="2" charset="0"/>
                <a:cs typeface="Segoe UI" panose="020B0502040204020203" pitchFamily="34" charset="0"/>
              </a:rPr>
              <a:t>1</a:t>
            </a:r>
          </a:p>
        </p:txBody>
      </p:sp>
    </p:spTree>
    <p:extLst>
      <p:ext uri="{BB962C8B-B14F-4D97-AF65-F5344CB8AC3E}">
        <p14:creationId xmlns:p14="http://schemas.microsoft.com/office/powerpoint/2010/main" val="3177894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ide by Side with Titles 4">
    <p:spTree>
      <p:nvGrpSpPr>
        <p:cNvPr id="1" name=""/>
        <p:cNvGrpSpPr/>
        <p:nvPr/>
      </p:nvGrpSpPr>
      <p:grpSpPr>
        <a:xfrm>
          <a:off x="0" y="0"/>
          <a:ext cx="0" cy="0"/>
          <a:chOff x="0" y="0"/>
          <a:chExt cx="0" cy="0"/>
        </a:xfrm>
      </p:grpSpPr>
      <p:sp>
        <p:nvSpPr>
          <p:cNvPr id="18" name="Text Placeholder 14">
            <a:extLst>
              <a:ext uri="{FF2B5EF4-FFF2-40B4-BE49-F238E27FC236}">
                <a16:creationId xmlns:a16="http://schemas.microsoft.com/office/drawing/2014/main" id="{ED46908D-6A1E-B787-9F97-F6DEAE5A30D3}"/>
              </a:ext>
            </a:extLst>
          </p:cNvPr>
          <p:cNvSpPr>
            <a:spLocks noGrp="1"/>
          </p:cNvSpPr>
          <p:nvPr>
            <p:ph type="body" sz="quarter" idx="24"/>
          </p:nvPr>
        </p:nvSpPr>
        <p:spPr>
          <a:xfrm>
            <a:off x="9062402" y="1704564"/>
            <a:ext cx="2700338" cy="444223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A700535A-E9EC-1EBE-EA33-6E81E3B1F211}"/>
              </a:ext>
            </a:extLst>
          </p:cNvPr>
          <p:cNvSpPr>
            <a:spLocks noGrp="1"/>
          </p:cNvSpPr>
          <p:nvPr>
            <p:ph type="body" sz="quarter" idx="20"/>
          </p:nvPr>
        </p:nvSpPr>
        <p:spPr>
          <a:xfrm>
            <a:off x="9062570" y="1268001"/>
            <a:ext cx="27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200" b="1">
                <a:solidFill>
                  <a:schemeClr val="tx1"/>
                </a:solidFill>
              </a:defRPr>
            </a:lvl1pPr>
          </a:lstStyle>
          <a:p>
            <a:pPr marL="0" lvl="0" indent="0" algn="ctr">
              <a:buNone/>
            </a:pPr>
            <a:r>
              <a:rPr lang="en-US"/>
              <a:t>Click to edit Master text styles</a:t>
            </a:r>
          </a:p>
        </p:txBody>
      </p:sp>
      <p:sp>
        <p:nvSpPr>
          <p:cNvPr id="17" name="Text Placeholder 14">
            <a:extLst>
              <a:ext uri="{FF2B5EF4-FFF2-40B4-BE49-F238E27FC236}">
                <a16:creationId xmlns:a16="http://schemas.microsoft.com/office/drawing/2014/main" id="{D5DDBDD7-8DF8-4595-C3A0-772C255D1CDF}"/>
              </a:ext>
            </a:extLst>
          </p:cNvPr>
          <p:cNvSpPr>
            <a:spLocks noGrp="1"/>
          </p:cNvSpPr>
          <p:nvPr>
            <p:ph type="body" sz="quarter" idx="23"/>
          </p:nvPr>
        </p:nvSpPr>
        <p:spPr>
          <a:xfrm>
            <a:off x="6192758" y="1704564"/>
            <a:ext cx="2700338" cy="444223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6192927" y="1268001"/>
            <a:ext cx="27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200" b="1">
                <a:solidFill>
                  <a:schemeClr val="tx1"/>
                </a:solidFill>
              </a:defRPr>
            </a:lvl1pPr>
          </a:lstStyle>
          <a:p>
            <a:pPr marL="0" lvl="0" indent="0" algn="ctr">
              <a:buNone/>
            </a:pPr>
            <a:r>
              <a:rPr lang="en-US"/>
              <a:t>Click to edit Master text styles</a:t>
            </a:r>
          </a:p>
        </p:txBody>
      </p:sp>
      <p:sp>
        <p:nvSpPr>
          <p:cNvPr id="16" name="Text Placeholder 14">
            <a:extLst>
              <a:ext uri="{FF2B5EF4-FFF2-40B4-BE49-F238E27FC236}">
                <a16:creationId xmlns:a16="http://schemas.microsoft.com/office/drawing/2014/main" id="{6A0D7275-A51B-3EAF-DBA4-F8133B9A582A}"/>
              </a:ext>
            </a:extLst>
          </p:cNvPr>
          <p:cNvSpPr>
            <a:spLocks noGrp="1"/>
          </p:cNvSpPr>
          <p:nvPr>
            <p:ph type="body" sz="quarter" idx="22"/>
          </p:nvPr>
        </p:nvSpPr>
        <p:spPr>
          <a:xfrm>
            <a:off x="3323114" y="1704564"/>
            <a:ext cx="2700338" cy="444223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3323283" y="1268001"/>
            <a:ext cx="27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200" b="1">
                <a:solidFill>
                  <a:schemeClr val="tx1"/>
                </a:solidFill>
              </a:defRPr>
            </a:lvl1pPr>
          </a:lstStyle>
          <a:p>
            <a:pPr marL="0" lvl="0" indent="0" algn="ctr">
              <a:buNone/>
            </a:pPr>
            <a:r>
              <a:rPr lang="en-US"/>
              <a:t>Click to edit Master text styles</a:t>
            </a:r>
          </a:p>
        </p:txBody>
      </p:sp>
      <p:sp>
        <p:nvSpPr>
          <p:cNvPr id="15" name="Text Placeholder 14">
            <a:extLst>
              <a:ext uri="{FF2B5EF4-FFF2-40B4-BE49-F238E27FC236}">
                <a16:creationId xmlns:a16="http://schemas.microsoft.com/office/drawing/2014/main" id="{0D811898-588D-B91E-B10A-C227A0B14619}"/>
              </a:ext>
            </a:extLst>
          </p:cNvPr>
          <p:cNvSpPr>
            <a:spLocks noGrp="1"/>
          </p:cNvSpPr>
          <p:nvPr>
            <p:ph type="body" sz="quarter" idx="21"/>
          </p:nvPr>
        </p:nvSpPr>
        <p:spPr>
          <a:xfrm>
            <a:off x="453639" y="1704564"/>
            <a:ext cx="2700338" cy="4442236"/>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53639" y="1268001"/>
            <a:ext cx="27000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2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590DC385-2430-2D69-9C62-A40D5BACB44D}"/>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A73EA98B-1D95-C3F7-FDAF-DFED3CF74CF4}"/>
              </a:ext>
            </a:extLst>
          </p:cNvPr>
          <p:cNvSpPr>
            <a:spLocks noGrp="1"/>
          </p:cNvSpPr>
          <p:nvPr>
            <p:ph type="sldNum" sz="quarter" idx="25"/>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0609307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ide by Side with Titles 5">
    <p:spTree>
      <p:nvGrpSpPr>
        <p:cNvPr id="1" name=""/>
        <p:cNvGrpSpPr/>
        <p:nvPr/>
      </p:nvGrpSpPr>
      <p:grpSpPr>
        <a:xfrm>
          <a:off x="0" y="0"/>
          <a:ext cx="0" cy="0"/>
          <a:chOff x="0" y="0"/>
          <a:chExt cx="0" cy="0"/>
        </a:xfrm>
      </p:grpSpPr>
      <p:sp>
        <p:nvSpPr>
          <p:cNvPr id="21" name="Text Placeholder 16">
            <a:extLst>
              <a:ext uri="{FF2B5EF4-FFF2-40B4-BE49-F238E27FC236}">
                <a16:creationId xmlns:a16="http://schemas.microsoft.com/office/drawing/2014/main" id="{F4C66A26-BC17-61FE-7B0E-AD22DA689450}"/>
              </a:ext>
            </a:extLst>
          </p:cNvPr>
          <p:cNvSpPr>
            <a:spLocks noGrp="1"/>
          </p:cNvSpPr>
          <p:nvPr>
            <p:ph type="body" sz="quarter" idx="27"/>
          </p:nvPr>
        </p:nvSpPr>
        <p:spPr>
          <a:xfrm>
            <a:off x="9543139" y="1704561"/>
            <a:ext cx="2185200" cy="4383711"/>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5" name="Text Placeholder 3">
            <a:extLst>
              <a:ext uri="{FF2B5EF4-FFF2-40B4-BE49-F238E27FC236}">
                <a16:creationId xmlns:a16="http://schemas.microsoft.com/office/drawing/2014/main" id="{A6229811-652B-577D-29FC-20A890F193F2}"/>
              </a:ext>
            </a:extLst>
          </p:cNvPr>
          <p:cNvSpPr>
            <a:spLocks noGrp="1"/>
          </p:cNvSpPr>
          <p:nvPr>
            <p:ph type="body" sz="quarter" idx="22"/>
          </p:nvPr>
        </p:nvSpPr>
        <p:spPr>
          <a:xfrm>
            <a:off x="9543141" y="1268001"/>
            <a:ext cx="21852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20" name="Text Placeholder 16">
            <a:extLst>
              <a:ext uri="{FF2B5EF4-FFF2-40B4-BE49-F238E27FC236}">
                <a16:creationId xmlns:a16="http://schemas.microsoft.com/office/drawing/2014/main" id="{520AC433-FC79-64BA-6727-81DFF9D92D58}"/>
              </a:ext>
            </a:extLst>
          </p:cNvPr>
          <p:cNvSpPr>
            <a:spLocks noGrp="1"/>
          </p:cNvSpPr>
          <p:nvPr>
            <p:ph type="body" sz="quarter" idx="26"/>
          </p:nvPr>
        </p:nvSpPr>
        <p:spPr>
          <a:xfrm>
            <a:off x="7270764" y="1704562"/>
            <a:ext cx="2185200" cy="4383711"/>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A700535A-E9EC-1EBE-EA33-6E81E3B1F211}"/>
              </a:ext>
            </a:extLst>
          </p:cNvPr>
          <p:cNvSpPr>
            <a:spLocks noGrp="1"/>
          </p:cNvSpPr>
          <p:nvPr>
            <p:ph type="body" sz="quarter" idx="20"/>
          </p:nvPr>
        </p:nvSpPr>
        <p:spPr>
          <a:xfrm>
            <a:off x="7270764" y="1268001"/>
            <a:ext cx="21852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19" name="Text Placeholder 16">
            <a:extLst>
              <a:ext uri="{FF2B5EF4-FFF2-40B4-BE49-F238E27FC236}">
                <a16:creationId xmlns:a16="http://schemas.microsoft.com/office/drawing/2014/main" id="{9AB7BB45-A9B9-9904-7F40-5BF357413228}"/>
              </a:ext>
            </a:extLst>
          </p:cNvPr>
          <p:cNvSpPr>
            <a:spLocks noGrp="1"/>
          </p:cNvSpPr>
          <p:nvPr>
            <p:ph type="body" sz="quarter" idx="25"/>
          </p:nvPr>
        </p:nvSpPr>
        <p:spPr>
          <a:xfrm>
            <a:off x="4998389" y="1704562"/>
            <a:ext cx="2185200" cy="4383711"/>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4998389" y="1268001"/>
            <a:ext cx="21852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18" name="Text Placeholder 16">
            <a:extLst>
              <a:ext uri="{FF2B5EF4-FFF2-40B4-BE49-F238E27FC236}">
                <a16:creationId xmlns:a16="http://schemas.microsoft.com/office/drawing/2014/main" id="{8EE3C2A5-5FD9-474B-B976-81FF013445AB}"/>
              </a:ext>
            </a:extLst>
          </p:cNvPr>
          <p:cNvSpPr>
            <a:spLocks noGrp="1"/>
          </p:cNvSpPr>
          <p:nvPr>
            <p:ph type="body" sz="quarter" idx="24"/>
          </p:nvPr>
        </p:nvSpPr>
        <p:spPr>
          <a:xfrm>
            <a:off x="2725600" y="1704562"/>
            <a:ext cx="2185200" cy="4383711"/>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2726014" y="1268001"/>
            <a:ext cx="21852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17" name="Text Placeholder 16">
            <a:extLst>
              <a:ext uri="{FF2B5EF4-FFF2-40B4-BE49-F238E27FC236}">
                <a16:creationId xmlns:a16="http://schemas.microsoft.com/office/drawing/2014/main" id="{617C55E0-2259-2EB0-FF26-A20DF22F84BA}"/>
              </a:ext>
            </a:extLst>
          </p:cNvPr>
          <p:cNvSpPr>
            <a:spLocks noGrp="1"/>
          </p:cNvSpPr>
          <p:nvPr>
            <p:ph type="body" sz="quarter" idx="23"/>
          </p:nvPr>
        </p:nvSpPr>
        <p:spPr>
          <a:xfrm>
            <a:off x="453225" y="1704563"/>
            <a:ext cx="2185200" cy="4383711"/>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53639" y="1268001"/>
            <a:ext cx="21852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8F834E6F-9B7B-8B29-0E84-5BF2D5AAC902}"/>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959E8B20-F4C9-9110-3295-48FC2070B8D6}"/>
              </a:ext>
            </a:extLst>
          </p:cNvPr>
          <p:cNvSpPr>
            <a:spLocks noGrp="1"/>
          </p:cNvSpPr>
          <p:nvPr>
            <p:ph type="sldNum" sz="quarter" idx="28"/>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36487580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ide by Side with Titles 6">
    <p:spTree>
      <p:nvGrpSpPr>
        <p:cNvPr id="1" name=""/>
        <p:cNvGrpSpPr/>
        <p:nvPr/>
      </p:nvGrpSpPr>
      <p:grpSpPr>
        <a:xfrm>
          <a:off x="0" y="0"/>
          <a:ext cx="0" cy="0"/>
          <a:chOff x="0" y="0"/>
          <a:chExt cx="0" cy="0"/>
        </a:xfrm>
      </p:grpSpPr>
      <p:sp>
        <p:nvSpPr>
          <p:cNvPr id="24" name="Text Placeholder 18">
            <a:extLst>
              <a:ext uri="{FF2B5EF4-FFF2-40B4-BE49-F238E27FC236}">
                <a16:creationId xmlns:a16="http://schemas.microsoft.com/office/drawing/2014/main" id="{F9A43B5A-FD41-9E05-0885-80EBB7AF1827}"/>
              </a:ext>
            </a:extLst>
          </p:cNvPr>
          <p:cNvSpPr>
            <a:spLocks noGrp="1"/>
          </p:cNvSpPr>
          <p:nvPr>
            <p:ph type="body" sz="quarter" idx="30"/>
          </p:nvPr>
        </p:nvSpPr>
        <p:spPr>
          <a:xfrm>
            <a:off x="9905339" y="1704562"/>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7" name="Text Placeholder 3">
            <a:extLst>
              <a:ext uri="{FF2B5EF4-FFF2-40B4-BE49-F238E27FC236}">
                <a16:creationId xmlns:a16="http://schemas.microsoft.com/office/drawing/2014/main" id="{737F7FFA-85AF-7EE4-0F64-6E65CB7C20C2}"/>
              </a:ext>
            </a:extLst>
          </p:cNvPr>
          <p:cNvSpPr>
            <a:spLocks noGrp="1"/>
          </p:cNvSpPr>
          <p:nvPr>
            <p:ph type="body" sz="quarter" idx="24"/>
          </p:nvPr>
        </p:nvSpPr>
        <p:spPr>
          <a:xfrm>
            <a:off x="9906741"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23" name="Text Placeholder 18">
            <a:extLst>
              <a:ext uri="{FF2B5EF4-FFF2-40B4-BE49-F238E27FC236}">
                <a16:creationId xmlns:a16="http://schemas.microsoft.com/office/drawing/2014/main" id="{BE5C7C52-E8AB-1A0C-363F-A49BF09D148D}"/>
              </a:ext>
            </a:extLst>
          </p:cNvPr>
          <p:cNvSpPr>
            <a:spLocks noGrp="1"/>
          </p:cNvSpPr>
          <p:nvPr>
            <p:ph type="body" sz="quarter" idx="29"/>
          </p:nvPr>
        </p:nvSpPr>
        <p:spPr>
          <a:xfrm>
            <a:off x="8014719" y="1704563"/>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5" name="Text Placeholder 3">
            <a:extLst>
              <a:ext uri="{FF2B5EF4-FFF2-40B4-BE49-F238E27FC236}">
                <a16:creationId xmlns:a16="http://schemas.microsoft.com/office/drawing/2014/main" id="{2A4E46C7-1038-8536-3A1E-505AC4844C8D}"/>
              </a:ext>
            </a:extLst>
          </p:cNvPr>
          <p:cNvSpPr>
            <a:spLocks noGrp="1"/>
          </p:cNvSpPr>
          <p:nvPr>
            <p:ph type="body" sz="quarter" idx="22"/>
          </p:nvPr>
        </p:nvSpPr>
        <p:spPr>
          <a:xfrm>
            <a:off x="8016119"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22" name="Text Placeholder 18">
            <a:extLst>
              <a:ext uri="{FF2B5EF4-FFF2-40B4-BE49-F238E27FC236}">
                <a16:creationId xmlns:a16="http://schemas.microsoft.com/office/drawing/2014/main" id="{1B998736-E2B4-3711-F579-641700BB6883}"/>
              </a:ext>
            </a:extLst>
          </p:cNvPr>
          <p:cNvSpPr>
            <a:spLocks noGrp="1"/>
          </p:cNvSpPr>
          <p:nvPr>
            <p:ph type="body" sz="quarter" idx="28"/>
          </p:nvPr>
        </p:nvSpPr>
        <p:spPr>
          <a:xfrm>
            <a:off x="6124799" y="1704563"/>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A700535A-E9EC-1EBE-EA33-6E81E3B1F211}"/>
              </a:ext>
            </a:extLst>
          </p:cNvPr>
          <p:cNvSpPr>
            <a:spLocks noGrp="1"/>
          </p:cNvSpPr>
          <p:nvPr>
            <p:ph type="body" sz="quarter" idx="20"/>
          </p:nvPr>
        </p:nvSpPr>
        <p:spPr>
          <a:xfrm>
            <a:off x="6125499"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21" name="Text Placeholder 18">
            <a:extLst>
              <a:ext uri="{FF2B5EF4-FFF2-40B4-BE49-F238E27FC236}">
                <a16:creationId xmlns:a16="http://schemas.microsoft.com/office/drawing/2014/main" id="{F891D024-E3DC-16BE-2E53-8E24D77CDDFF}"/>
              </a:ext>
            </a:extLst>
          </p:cNvPr>
          <p:cNvSpPr>
            <a:spLocks noGrp="1"/>
          </p:cNvSpPr>
          <p:nvPr>
            <p:ph type="body" sz="quarter" idx="27"/>
          </p:nvPr>
        </p:nvSpPr>
        <p:spPr>
          <a:xfrm>
            <a:off x="4234179" y="1704564"/>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4234879"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20" name="Text Placeholder 18">
            <a:extLst>
              <a:ext uri="{FF2B5EF4-FFF2-40B4-BE49-F238E27FC236}">
                <a16:creationId xmlns:a16="http://schemas.microsoft.com/office/drawing/2014/main" id="{89F6CFA7-8982-8E4F-84EE-D98E02455C58}"/>
              </a:ext>
            </a:extLst>
          </p:cNvPr>
          <p:cNvSpPr>
            <a:spLocks noGrp="1"/>
          </p:cNvSpPr>
          <p:nvPr>
            <p:ph type="body" sz="quarter" idx="26"/>
          </p:nvPr>
        </p:nvSpPr>
        <p:spPr>
          <a:xfrm>
            <a:off x="2343909" y="1704563"/>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2344259"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19" name="Text Placeholder 18">
            <a:extLst>
              <a:ext uri="{FF2B5EF4-FFF2-40B4-BE49-F238E27FC236}">
                <a16:creationId xmlns:a16="http://schemas.microsoft.com/office/drawing/2014/main" id="{7EBCF6FD-2B56-1A47-D35A-B4BAB100C94B}"/>
              </a:ext>
            </a:extLst>
          </p:cNvPr>
          <p:cNvSpPr>
            <a:spLocks noGrp="1"/>
          </p:cNvSpPr>
          <p:nvPr>
            <p:ph type="body" sz="quarter" idx="25"/>
          </p:nvPr>
        </p:nvSpPr>
        <p:spPr>
          <a:xfrm>
            <a:off x="453289" y="1704564"/>
            <a:ext cx="1821600" cy="4511037"/>
          </a:xfrm>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53639" y="1268001"/>
            <a:ext cx="182160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Autofit/>
          </a:bodyPr>
          <a:lstStyle>
            <a:lvl1pPr>
              <a:defRPr lang="en-US" sz="11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095313CF-6535-602F-6021-7B9EF0D81504}"/>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80E6625A-0539-9571-B4BC-99934587C428}"/>
              </a:ext>
            </a:extLst>
          </p:cNvPr>
          <p:cNvSpPr>
            <a:spLocks noGrp="1"/>
          </p:cNvSpPr>
          <p:nvPr>
            <p:ph type="sldNum" sz="quarter" idx="31"/>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40158678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Vertical Stack 3">
    <p:spTree>
      <p:nvGrpSpPr>
        <p:cNvPr id="1" name=""/>
        <p:cNvGrpSpPr/>
        <p:nvPr/>
      </p:nvGrpSpPr>
      <p:grpSpPr>
        <a:xfrm>
          <a:off x="0" y="0"/>
          <a:ext cx="0" cy="0"/>
          <a:chOff x="0" y="0"/>
          <a:chExt cx="0" cy="0"/>
        </a:xfrm>
      </p:grpSpPr>
      <p:sp>
        <p:nvSpPr>
          <p:cNvPr id="20" name="Text Placeholder 15">
            <a:extLst>
              <a:ext uri="{FF2B5EF4-FFF2-40B4-BE49-F238E27FC236}">
                <a16:creationId xmlns:a16="http://schemas.microsoft.com/office/drawing/2014/main" id="{774ABDCF-004E-A9DA-9458-7D9C2F19373D}"/>
              </a:ext>
            </a:extLst>
          </p:cNvPr>
          <p:cNvSpPr>
            <a:spLocks noGrp="1"/>
          </p:cNvSpPr>
          <p:nvPr>
            <p:ph type="body" sz="quarter" idx="25" hasCustomPrompt="1"/>
          </p:nvPr>
        </p:nvSpPr>
        <p:spPr>
          <a:xfrm>
            <a:off x="1988288" y="4419798"/>
            <a:ext cx="9740053" cy="1380566"/>
          </a:xfrm>
          <a:prstGeom prst="rect">
            <a:avLst/>
          </a:prstGeom>
          <a:solidFill>
            <a:srgbClr val="213642"/>
          </a:solidFill>
          <a:ln>
            <a:noFill/>
          </a:ln>
        </p:spPr>
        <p:txBody>
          <a:bodyPr/>
          <a:lstStyle>
            <a:lvl1pPr marL="0" indent="0">
              <a:buNone/>
              <a:defRPr lang="en-GB" b="1" dirty="0" smtClean="0">
                <a:solidFill>
                  <a:schemeClr val="tx1"/>
                </a:solidFill>
                <a:latin typeface="+mn-lt"/>
              </a:defRPr>
            </a:lvl1pPr>
            <a:lvl2pPr>
              <a:buClrTx/>
              <a:defRPr lang="en-GB" dirty="0" smtClean="0">
                <a:solidFill>
                  <a:schemeClr val="tx1"/>
                </a:solidFill>
                <a:latin typeface="+mn-lt"/>
              </a:defRPr>
            </a:lvl2pPr>
          </a:lstStyle>
          <a:p>
            <a:pPr lvl="0">
              <a:lnSpc>
                <a:spcPct val="100000"/>
              </a:lnSpc>
              <a:spcBef>
                <a:spcPts val="200"/>
              </a:spcBef>
              <a:spcAft>
                <a:spcPts val="200"/>
              </a:spcAft>
            </a:pPr>
            <a:r>
              <a:rPr lang="en-GB" dirty="0"/>
              <a:t>Header</a:t>
            </a:r>
          </a:p>
          <a:p>
            <a:pPr marL="187325" lvl="1" indent="-171450">
              <a:lnSpc>
                <a:spcPct val="100000"/>
              </a:lnSpc>
              <a:spcBef>
                <a:spcPts val="200"/>
              </a:spcBef>
              <a:spcAft>
                <a:spcPts val="200"/>
              </a:spcAft>
              <a:buChar char="•"/>
            </a:pPr>
            <a:r>
              <a:rPr lang="en-GB" dirty="0"/>
              <a:t>Single level only</a:t>
            </a:r>
          </a:p>
        </p:txBody>
      </p:sp>
      <p:sp>
        <p:nvSpPr>
          <p:cNvPr id="19" name="Picture Placeholder 5">
            <a:extLst>
              <a:ext uri="{FF2B5EF4-FFF2-40B4-BE49-F238E27FC236}">
                <a16:creationId xmlns:a16="http://schemas.microsoft.com/office/drawing/2014/main" id="{AED7A842-7B2F-F0F7-9E11-B76119E7B850}"/>
              </a:ext>
            </a:extLst>
          </p:cNvPr>
          <p:cNvSpPr>
            <a:spLocks noGrp="1"/>
          </p:cNvSpPr>
          <p:nvPr>
            <p:ph type="pic" sz="quarter" idx="24"/>
          </p:nvPr>
        </p:nvSpPr>
        <p:spPr>
          <a:xfrm>
            <a:off x="434361" y="4419798"/>
            <a:ext cx="1393200" cy="13932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8" name="Text Placeholder 15">
            <a:extLst>
              <a:ext uri="{FF2B5EF4-FFF2-40B4-BE49-F238E27FC236}">
                <a16:creationId xmlns:a16="http://schemas.microsoft.com/office/drawing/2014/main" id="{3F1425C6-98D8-695B-6044-E5C8C9AD99B5}"/>
              </a:ext>
            </a:extLst>
          </p:cNvPr>
          <p:cNvSpPr>
            <a:spLocks noGrp="1"/>
          </p:cNvSpPr>
          <p:nvPr>
            <p:ph type="body" sz="quarter" idx="23" hasCustomPrompt="1"/>
          </p:nvPr>
        </p:nvSpPr>
        <p:spPr>
          <a:xfrm>
            <a:off x="1988288" y="2876616"/>
            <a:ext cx="9740053" cy="1380566"/>
          </a:xfrm>
          <a:prstGeom prst="rect">
            <a:avLst/>
          </a:prstGeom>
          <a:solidFill>
            <a:srgbClr val="213642"/>
          </a:solidFill>
          <a:ln>
            <a:noFill/>
          </a:ln>
        </p:spPr>
        <p:txBody>
          <a:bodyPr/>
          <a:lstStyle>
            <a:lvl1pPr marL="0" indent="0">
              <a:buNone/>
              <a:defRPr lang="en-GB" b="1" dirty="0" smtClean="0">
                <a:solidFill>
                  <a:schemeClr val="tx1"/>
                </a:solidFill>
                <a:latin typeface="+mn-lt"/>
              </a:defRPr>
            </a:lvl1pPr>
            <a:lvl2pPr marL="15875" indent="0">
              <a:buClrTx/>
              <a:buNone/>
              <a:defRPr lang="en-GB" dirty="0" smtClean="0">
                <a:solidFill>
                  <a:schemeClr val="tx1"/>
                </a:solidFill>
                <a:latin typeface="+mn-lt"/>
              </a:defRPr>
            </a:lvl2pPr>
          </a:lstStyle>
          <a:p>
            <a:pPr lvl="0">
              <a:lnSpc>
                <a:spcPct val="100000"/>
              </a:lnSpc>
              <a:spcBef>
                <a:spcPts val="200"/>
              </a:spcBef>
              <a:spcAft>
                <a:spcPts val="200"/>
              </a:spcAft>
            </a:pPr>
            <a:r>
              <a:rPr lang="en-GB" dirty="0"/>
              <a:t>Header</a:t>
            </a:r>
          </a:p>
          <a:p>
            <a:pPr marL="187325" lvl="1" indent="-171450">
              <a:lnSpc>
                <a:spcPct val="100000"/>
              </a:lnSpc>
              <a:spcBef>
                <a:spcPts val="200"/>
              </a:spcBef>
              <a:spcAft>
                <a:spcPts val="200"/>
              </a:spcAft>
              <a:buChar char="•"/>
            </a:pPr>
            <a:r>
              <a:rPr lang="en-GB" dirty="0"/>
              <a:t>Single level only</a:t>
            </a:r>
          </a:p>
        </p:txBody>
      </p:sp>
      <p:sp>
        <p:nvSpPr>
          <p:cNvPr id="17" name="Picture Placeholder 5">
            <a:extLst>
              <a:ext uri="{FF2B5EF4-FFF2-40B4-BE49-F238E27FC236}">
                <a16:creationId xmlns:a16="http://schemas.microsoft.com/office/drawing/2014/main" id="{39CFC2CA-68B1-D9B5-E8D4-E9DD37912024}"/>
              </a:ext>
            </a:extLst>
          </p:cNvPr>
          <p:cNvSpPr>
            <a:spLocks noGrp="1"/>
          </p:cNvSpPr>
          <p:nvPr>
            <p:ph type="pic" sz="quarter" idx="22"/>
          </p:nvPr>
        </p:nvSpPr>
        <p:spPr>
          <a:xfrm>
            <a:off x="434361" y="2876616"/>
            <a:ext cx="1393200" cy="13932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6" name="Text Placeholder 15">
            <a:extLst>
              <a:ext uri="{FF2B5EF4-FFF2-40B4-BE49-F238E27FC236}">
                <a16:creationId xmlns:a16="http://schemas.microsoft.com/office/drawing/2014/main" id="{5D56C204-F2DC-43A2-0D8A-B9F168A77CC8}"/>
              </a:ext>
            </a:extLst>
          </p:cNvPr>
          <p:cNvSpPr>
            <a:spLocks noGrp="1"/>
          </p:cNvSpPr>
          <p:nvPr>
            <p:ph type="body" sz="quarter" idx="21" hasCustomPrompt="1"/>
          </p:nvPr>
        </p:nvSpPr>
        <p:spPr>
          <a:xfrm>
            <a:off x="1988288" y="1333434"/>
            <a:ext cx="9740053" cy="1380566"/>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ClrTx/>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a:p>
            <a:pPr lvl="1"/>
            <a:endParaRPr lang="en-GB" dirty="0"/>
          </a:p>
        </p:txBody>
      </p:sp>
      <p:sp>
        <p:nvSpPr>
          <p:cNvPr id="6" name="Picture Placeholder 5">
            <a:extLst>
              <a:ext uri="{FF2B5EF4-FFF2-40B4-BE49-F238E27FC236}">
                <a16:creationId xmlns:a16="http://schemas.microsoft.com/office/drawing/2014/main" id="{E510F657-7758-6B2D-DE44-35464FC4E650}"/>
              </a:ext>
            </a:extLst>
          </p:cNvPr>
          <p:cNvSpPr>
            <a:spLocks noGrp="1"/>
          </p:cNvSpPr>
          <p:nvPr>
            <p:ph type="pic" sz="quarter" idx="17"/>
          </p:nvPr>
        </p:nvSpPr>
        <p:spPr>
          <a:xfrm>
            <a:off x="434361" y="1333434"/>
            <a:ext cx="1393200" cy="13932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3" name="Title 2">
            <a:extLst>
              <a:ext uri="{FF2B5EF4-FFF2-40B4-BE49-F238E27FC236}">
                <a16:creationId xmlns:a16="http://schemas.microsoft.com/office/drawing/2014/main" id="{1D259510-7174-3F82-7783-59001AC099BB}"/>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C35BF1C4-A503-3C95-C8E5-9851F36B5A73}"/>
              </a:ext>
            </a:extLst>
          </p:cNvPr>
          <p:cNvSpPr>
            <a:spLocks noGrp="1"/>
          </p:cNvSpPr>
          <p:nvPr>
            <p:ph type="sldNum" sz="quarter" idx="26"/>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34335847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Vertical Stack 4">
    <p:spTree>
      <p:nvGrpSpPr>
        <p:cNvPr id="1" name=""/>
        <p:cNvGrpSpPr/>
        <p:nvPr/>
      </p:nvGrpSpPr>
      <p:grpSpPr>
        <a:xfrm>
          <a:off x="0" y="0"/>
          <a:ext cx="0" cy="0"/>
          <a:chOff x="0" y="0"/>
          <a:chExt cx="0" cy="0"/>
        </a:xfrm>
      </p:grpSpPr>
      <p:sp>
        <p:nvSpPr>
          <p:cNvPr id="5" name="Text Placeholder 15">
            <a:extLst>
              <a:ext uri="{FF2B5EF4-FFF2-40B4-BE49-F238E27FC236}">
                <a16:creationId xmlns:a16="http://schemas.microsoft.com/office/drawing/2014/main" id="{5C6A21D8-E91E-8151-E933-36E432090E73}"/>
              </a:ext>
            </a:extLst>
          </p:cNvPr>
          <p:cNvSpPr>
            <a:spLocks noGrp="1"/>
          </p:cNvSpPr>
          <p:nvPr>
            <p:ph type="body" sz="quarter" idx="27" hasCustomPrompt="1"/>
          </p:nvPr>
        </p:nvSpPr>
        <p:spPr>
          <a:xfrm>
            <a:off x="1680557" y="5092054"/>
            <a:ext cx="10047784" cy="1087867"/>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4" name="Picture Placeholder 5">
            <a:extLst>
              <a:ext uri="{FF2B5EF4-FFF2-40B4-BE49-F238E27FC236}">
                <a16:creationId xmlns:a16="http://schemas.microsoft.com/office/drawing/2014/main" id="{E30A86C7-118D-D784-7166-24FF84D4EB00}"/>
              </a:ext>
            </a:extLst>
          </p:cNvPr>
          <p:cNvSpPr>
            <a:spLocks noGrp="1"/>
          </p:cNvSpPr>
          <p:nvPr>
            <p:ph type="pic" sz="quarter" idx="26"/>
          </p:nvPr>
        </p:nvSpPr>
        <p:spPr>
          <a:xfrm>
            <a:off x="434361" y="5092054"/>
            <a:ext cx="1098000" cy="1097556"/>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20" name="Text Placeholder 15">
            <a:extLst>
              <a:ext uri="{FF2B5EF4-FFF2-40B4-BE49-F238E27FC236}">
                <a16:creationId xmlns:a16="http://schemas.microsoft.com/office/drawing/2014/main" id="{774ABDCF-004E-A9DA-9458-7D9C2F19373D}"/>
              </a:ext>
            </a:extLst>
          </p:cNvPr>
          <p:cNvSpPr>
            <a:spLocks noGrp="1"/>
          </p:cNvSpPr>
          <p:nvPr>
            <p:ph type="body" sz="quarter" idx="25" hasCustomPrompt="1"/>
          </p:nvPr>
        </p:nvSpPr>
        <p:spPr>
          <a:xfrm>
            <a:off x="1680557" y="3839180"/>
            <a:ext cx="10047784" cy="1087867"/>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19" name="Picture Placeholder 5">
            <a:extLst>
              <a:ext uri="{FF2B5EF4-FFF2-40B4-BE49-F238E27FC236}">
                <a16:creationId xmlns:a16="http://schemas.microsoft.com/office/drawing/2014/main" id="{AED7A842-7B2F-F0F7-9E11-B76119E7B850}"/>
              </a:ext>
            </a:extLst>
          </p:cNvPr>
          <p:cNvSpPr>
            <a:spLocks noGrp="1"/>
          </p:cNvSpPr>
          <p:nvPr>
            <p:ph type="pic" sz="quarter" idx="24"/>
          </p:nvPr>
        </p:nvSpPr>
        <p:spPr>
          <a:xfrm>
            <a:off x="434361" y="3839180"/>
            <a:ext cx="1098000" cy="1097556"/>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8" name="Text Placeholder 15">
            <a:extLst>
              <a:ext uri="{FF2B5EF4-FFF2-40B4-BE49-F238E27FC236}">
                <a16:creationId xmlns:a16="http://schemas.microsoft.com/office/drawing/2014/main" id="{3F1425C6-98D8-695B-6044-E5C8C9AD99B5}"/>
              </a:ext>
            </a:extLst>
          </p:cNvPr>
          <p:cNvSpPr>
            <a:spLocks noGrp="1"/>
          </p:cNvSpPr>
          <p:nvPr>
            <p:ph type="body" sz="quarter" idx="23" hasCustomPrompt="1"/>
          </p:nvPr>
        </p:nvSpPr>
        <p:spPr>
          <a:xfrm>
            <a:off x="1690577" y="2586307"/>
            <a:ext cx="10047784" cy="1087867"/>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17" name="Picture Placeholder 5">
            <a:extLst>
              <a:ext uri="{FF2B5EF4-FFF2-40B4-BE49-F238E27FC236}">
                <a16:creationId xmlns:a16="http://schemas.microsoft.com/office/drawing/2014/main" id="{39CFC2CA-68B1-D9B5-E8D4-E9DD37912024}"/>
              </a:ext>
            </a:extLst>
          </p:cNvPr>
          <p:cNvSpPr>
            <a:spLocks noGrp="1"/>
          </p:cNvSpPr>
          <p:nvPr>
            <p:ph type="pic" sz="quarter" idx="22"/>
          </p:nvPr>
        </p:nvSpPr>
        <p:spPr>
          <a:xfrm>
            <a:off x="444381" y="2586307"/>
            <a:ext cx="1098000" cy="1097556"/>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6" name="Text Placeholder 15">
            <a:extLst>
              <a:ext uri="{FF2B5EF4-FFF2-40B4-BE49-F238E27FC236}">
                <a16:creationId xmlns:a16="http://schemas.microsoft.com/office/drawing/2014/main" id="{5D56C204-F2DC-43A2-0D8A-B9F168A77CC8}"/>
              </a:ext>
            </a:extLst>
          </p:cNvPr>
          <p:cNvSpPr>
            <a:spLocks noGrp="1"/>
          </p:cNvSpPr>
          <p:nvPr>
            <p:ph type="body" sz="quarter" idx="21" hasCustomPrompt="1"/>
          </p:nvPr>
        </p:nvSpPr>
        <p:spPr>
          <a:xfrm>
            <a:off x="1680557" y="1333434"/>
            <a:ext cx="10047784" cy="1087867"/>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6" name="Picture Placeholder 5">
            <a:extLst>
              <a:ext uri="{FF2B5EF4-FFF2-40B4-BE49-F238E27FC236}">
                <a16:creationId xmlns:a16="http://schemas.microsoft.com/office/drawing/2014/main" id="{E510F657-7758-6B2D-DE44-35464FC4E650}"/>
              </a:ext>
            </a:extLst>
          </p:cNvPr>
          <p:cNvSpPr>
            <a:spLocks noGrp="1"/>
          </p:cNvSpPr>
          <p:nvPr>
            <p:ph type="pic" sz="quarter" idx="17"/>
          </p:nvPr>
        </p:nvSpPr>
        <p:spPr>
          <a:xfrm>
            <a:off x="434361" y="1333434"/>
            <a:ext cx="1098000" cy="1097556"/>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3" name="Title 2">
            <a:extLst>
              <a:ext uri="{FF2B5EF4-FFF2-40B4-BE49-F238E27FC236}">
                <a16:creationId xmlns:a16="http://schemas.microsoft.com/office/drawing/2014/main" id="{AEF23E09-8E1A-2055-7990-E1EFC04AC7D8}"/>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AD50B270-06F4-DC77-4027-57D48F1A5629}"/>
              </a:ext>
            </a:extLst>
          </p:cNvPr>
          <p:cNvSpPr>
            <a:spLocks noGrp="1"/>
          </p:cNvSpPr>
          <p:nvPr>
            <p:ph type="sldNum" sz="quarter" idx="28"/>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8388498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Vertical Stack 5">
    <p:spTree>
      <p:nvGrpSpPr>
        <p:cNvPr id="1" name=""/>
        <p:cNvGrpSpPr/>
        <p:nvPr/>
      </p:nvGrpSpPr>
      <p:grpSpPr>
        <a:xfrm>
          <a:off x="0" y="0"/>
          <a:ext cx="0" cy="0"/>
          <a:chOff x="0" y="0"/>
          <a:chExt cx="0" cy="0"/>
        </a:xfrm>
      </p:grpSpPr>
      <p:sp>
        <p:nvSpPr>
          <p:cNvPr id="3" name="Text Placeholder 15">
            <a:extLst>
              <a:ext uri="{FF2B5EF4-FFF2-40B4-BE49-F238E27FC236}">
                <a16:creationId xmlns:a16="http://schemas.microsoft.com/office/drawing/2014/main" id="{45021D8E-CDD3-0F8E-2D3D-068016FD02EB}"/>
              </a:ext>
            </a:extLst>
          </p:cNvPr>
          <p:cNvSpPr>
            <a:spLocks noGrp="1"/>
          </p:cNvSpPr>
          <p:nvPr>
            <p:ph type="body" sz="quarter" idx="29" hasCustomPrompt="1"/>
          </p:nvPr>
        </p:nvSpPr>
        <p:spPr>
          <a:xfrm>
            <a:off x="1393478" y="5099766"/>
            <a:ext cx="10334863" cy="849600"/>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2" name="Picture Placeholder 5">
            <a:extLst>
              <a:ext uri="{FF2B5EF4-FFF2-40B4-BE49-F238E27FC236}">
                <a16:creationId xmlns:a16="http://schemas.microsoft.com/office/drawing/2014/main" id="{1EAEDE0D-6DCE-6DED-0F43-D76BF7C4DC0B}"/>
              </a:ext>
            </a:extLst>
          </p:cNvPr>
          <p:cNvSpPr>
            <a:spLocks noGrp="1"/>
          </p:cNvSpPr>
          <p:nvPr>
            <p:ph type="pic" sz="quarter" idx="28"/>
          </p:nvPr>
        </p:nvSpPr>
        <p:spPr>
          <a:xfrm>
            <a:off x="434361" y="5099766"/>
            <a:ext cx="849600" cy="8496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5" name="Text Placeholder 15">
            <a:extLst>
              <a:ext uri="{FF2B5EF4-FFF2-40B4-BE49-F238E27FC236}">
                <a16:creationId xmlns:a16="http://schemas.microsoft.com/office/drawing/2014/main" id="{5C6A21D8-E91E-8151-E933-36E432090E73}"/>
              </a:ext>
            </a:extLst>
          </p:cNvPr>
          <p:cNvSpPr>
            <a:spLocks noGrp="1"/>
          </p:cNvSpPr>
          <p:nvPr>
            <p:ph type="body" sz="quarter" idx="27" hasCustomPrompt="1"/>
          </p:nvPr>
        </p:nvSpPr>
        <p:spPr>
          <a:xfrm>
            <a:off x="1393478" y="4158183"/>
            <a:ext cx="10334863" cy="849600"/>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4" name="Picture Placeholder 5">
            <a:extLst>
              <a:ext uri="{FF2B5EF4-FFF2-40B4-BE49-F238E27FC236}">
                <a16:creationId xmlns:a16="http://schemas.microsoft.com/office/drawing/2014/main" id="{E30A86C7-118D-D784-7166-24FF84D4EB00}"/>
              </a:ext>
            </a:extLst>
          </p:cNvPr>
          <p:cNvSpPr>
            <a:spLocks noGrp="1"/>
          </p:cNvSpPr>
          <p:nvPr>
            <p:ph type="pic" sz="quarter" idx="26"/>
          </p:nvPr>
        </p:nvSpPr>
        <p:spPr>
          <a:xfrm>
            <a:off x="434361" y="4158183"/>
            <a:ext cx="849600" cy="8496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20" name="Text Placeholder 15">
            <a:extLst>
              <a:ext uri="{FF2B5EF4-FFF2-40B4-BE49-F238E27FC236}">
                <a16:creationId xmlns:a16="http://schemas.microsoft.com/office/drawing/2014/main" id="{774ABDCF-004E-A9DA-9458-7D9C2F19373D}"/>
              </a:ext>
            </a:extLst>
          </p:cNvPr>
          <p:cNvSpPr>
            <a:spLocks noGrp="1"/>
          </p:cNvSpPr>
          <p:nvPr>
            <p:ph type="body" sz="quarter" idx="25" hasCustomPrompt="1"/>
          </p:nvPr>
        </p:nvSpPr>
        <p:spPr>
          <a:xfrm>
            <a:off x="1393478" y="3216600"/>
            <a:ext cx="10334863" cy="849600"/>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19" name="Picture Placeholder 5">
            <a:extLst>
              <a:ext uri="{FF2B5EF4-FFF2-40B4-BE49-F238E27FC236}">
                <a16:creationId xmlns:a16="http://schemas.microsoft.com/office/drawing/2014/main" id="{AED7A842-7B2F-F0F7-9E11-B76119E7B850}"/>
              </a:ext>
            </a:extLst>
          </p:cNvPr>
          <p:cNvSpPr>
            <a:spLocks noGrp="1"/>
          </p:cNvSpPr>
          <p:nvPr>
            <p:ph type="pic" sz="quarter" idx="24"/>
          </p:nvPr>
        </p:nvSpPr>
        <p:spPr>
          <a:xfrm>
            <a:off x="434361" y="3216600"/>
            <a:ext cx="849600" cy="8496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8" name="Text Placeholder 15">
            <a:extLst>
              <a:ext uri="{FF2B5EF4-FFF2-40B4-BE49-F238E27FC236}">
                <a16:creationId xmlns:a16="http://schemas.microsoft.com/office/drawing/2014/main" id="{3F1425C6-98D8-695B-6044-E5C8C9AD99B5}"/>
              </a:ext>
            </a:extLst>
          </p:cNvPr>
          <p:cNvSpPr>
            <a:spLocks noGrp="1"/>
          </p:cNvSpPr>
          <p:nvPr>
            <p:ph type="body" sz="quarter" idx="23" hasCustomPrompt="1"/>
          </p:nvPr>
        </p:nvSpPr>
        <p:spPr>
          <a:xfrm>
            <a:off x="1403498" y="2275017"/>
            <a:ext cx="10334863" cy="849600"/>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17" name="Picture Placeholder 5">
            <a:extLst>
              <a:ext uri="{FF2B5EF4-FFF2-40B4-BE49-F238E27FC236}">
                <a16:creationId xmlns:a16="http://schemas.microsoft.com/office/drawing/2014/main" id="{39CFC2CA-68B1-D9B5-E8D4-E9DD37912024}"/>
              </a:ext>
            </a:extLst>
          </p:cNvPr>
          <p:cNvSpPr>
            <a:spLocks noGrp="1"/>
          </p:cNvSpPr>
          <p:nvPr>
            <p:ph type="pic" sz="quarter" idx="22"/>
          </p:nvPr>
        </p:nvSpPr>
        <p:spPr>
          <a:xfrm>
            <a:off x="434361" y="2275017"/>
            <a:ext cx="849600" cy="8496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6" name="Text Placeholder 15">
            <a:extLst>
              <a:ext uri="{FF2B5EF4-FFF2-40B4-BE49-F238E27FC236}">
                <a16:creationId xmlns:a16="http://schemas.microsoft.com/office/drawing/2014/main" id="{5D56C204-F2DC-43A2-0D8A-B9F168A77CC8}"/>
              </a:ext>
            </a:extLst>
          </p:cNvPr>
          <p:cNvSpPr>
            <a:spLocks noGrp="1"/>
          </p:cNvSpPr>
          <p:nvPr>
            <p:ph type="body" sz="quarter" idx="21" hasCustomPrompt="1"/>
          </p:nvPr>
        </p:nvSpPr>
        <p:spPr>
          <a:xfrm>
            <a:off x="1393478" y="1333434"/>
            <a:ext cx="10334863" cy="849600"/>
          </a:xfrm>
          <a:prstGeom prst="rect">
            <a:avLst/>
          </a:prstGeom>
          <a:solidFill>
            <a:srgbClr val="213642"/>
          </a:solidFill>
          <a:ln>
            <a:noFill/>
          </a:ln>
        </p:spPr>
        <p:txBody>
          <a:bodyPr/>
          <a:lstStyle>
            <a:lvl1pPr marL="0" indent="0">
              <a:lnSpc>
                <a:spcPct val="100000"/>
              </a:lnSpc>
              <a:spcBef>
                <a:spcPts val="200"/>
              </a:spcBef>
              <a:spcAft>
                <a:spcPts val="200"/>
              </a:spcAft>
              <a:buFont typeface="Arial" panose="020B0604020202020204" pitchFamily="34" charset="0"/>
              <a:buNone/>
              <a:defRPr b="1">
                <a:solidFill>
                  <a:schemeClr val="tx1"/>
                </a:solidFill>
                <a:latin typeface="+mn-lt"/>
              </a:defRPr>
            </a:lvl1pPr>
            <a:lvl2pPr marL="187325" indent="-171450">
              <a:lnSpc>
                <a:spcPct val="100000"/>
              </a:lnSpc>
              <a:spcBef>
                <a:spcPts val="200"/>
              </a:spcBef>
              <a:spcAft>
                <a:spcPts val="200"/>
              </a:spcAft>
              <a:buFont typeface="Arial" panose="020B0604020202020204" pitchFamily="34" charset="0"/>
              <a:buChar char="•"/>
              <a:defRPr>
                <a:solidFill>
                  <a:schemeClr val="tx1"/>
                </a:solidFill>
                <a:latin typeface="+mn-lt"/>
              </a:defRPr>
            </a:lvl2pPr>
            <a:lvl3pPr marL="411163" indent="-171450">
              <a:buFont typeface="Arial" panose="020B0604020202020204" pitchFamily="34" charset="0"/>
              <a:buChar char="•"/>
              <a:defRPr/>
            </a:lvl3pPr>
            <a:lvl4pPr marL="1543050" indent="-171450">
              <a:buFont typeface="Arial" panose="020B0604020202020204" pitchFamily="34" charset="0"/>
              <a:buChar char="•"/>
              <a:defRPr/>
            </a:lvl4pPr>
            <a:lvl5pPr marL="2000250" indent="-171450">
              <a:buFont typeface="Arial" panose="020B0604020202020204" pitchFamily="34" charset="0"/>
              <a:buChar char="•"/>
              <a:defRPr/>
            </a:lvl5pPr>
          </a:lstStyle>
          <a:p>
            <a:pPr lvl="0"/>
            <a:r>
              <a:rPr lang="en-GB" dirty="0"/>
              <a:t>Header</a:t>
            </a:r>
          </a:p>
          <a:p>
            <a:pPr lvl="1"/>
            <a:r>
              <a:rPr lang="en-GB" dirty="0"/>
              <a:t>Single level only</a:t>
            </a:r>
          </a:p>
        </p:txBody>
      </p:sp>
      <p:sp>
        <p:nvSpPr>
          <p:cNvPr id="6" name="Picture Placeholder 5">
            <a:extLst>
              <a:ext uri="{FF2B5EF4-FFF2-40B4-BE49-F238E27FC236}">
                <a16:creationId xmlns:a16="http://schemas.microsoft.com/office/drawing/2014/main" id="{E510F657-7758-6B2D-DE44-35464FC4E650}"/>
              </a:ext>
            </a:extLst>
          </p:cNvPr>
          <p:cNvSpPr>
            <a:spLocks noGrp="1"/>
          </p:cNvSpPr>
          <p:nvPr>
            <p:ph type="pic" sz="quarter" idx="17"/>
          </p:nvPr>
        </p:nvSpPr>
        <p:spPr>
          <a:xfrm>
            <a:off x="434361" y="1333434"/>
            <a:ext cx="849600" cy="849600"/>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sz="1600" b="1" dirty="0">
                <a:cs typeface="+mn-cs"/>
              </a:defRPr>
            </a:lvl1pPr>
          </a:lstStyle>
          <a:p>
            <a:pPr marL="0" lvl="0" indent="0" algn="ctr">
              <a:buNone/>
            </a:pPr>
            <a:r>
              <a:rPr lang="en-US" dirty="0"/>
              <a:t>Click icon to add picture</a:t>
            </a:r>
            <a:endParaRPr dirty="0"/>
          </a:p>
        </p:txBody>
      </p:sp>
      <p:sp>
        <p:nvSpPr>
          <p:cNvPr id="10" name="Title 9">
            <a:extLst>
              <a:ext uri="{FF2B5EF4-FFF2-40B4-BE49-F238E27FC236}">
                <a16:creationId xmlns:a16="http://schemas.microsoft.com/office/drawing/2014/main" id="{8460432D-D2BA-2160-1CFD-00EBDF83345D}"/>
              </a:ext>
            </a:extLst>
          </p:cNvPr>
          <p:cNvSpPr>
            <a:spLocks noGrp="1"/>
          </p:cNvSpPr>
          <p:nvPr>
            <p:ph type="title"/>
          </p:nvPr>
        </p:nvSpPr>
        <p:spPr/>
        <p:txBody>
          <a:bodyPr/>
          <a:lstStyle/>
          <a:p>
            <a:r>
              <a:rPr lang="en-US"/>
              <a:t>Click to edit Master title style</a:t>
            </a:r>
            <a:endParaRPr lang="en-GB"/>
          </a:p>
        </p:txBody>
      </p:sp>
      <p:sp>
        <p:nvSpPr>
          <p:cNvPr id="9" name="Slide Number Placeholder 8">
            <a:extLst>
              <a:ext uri="{FF2B5EF4-FFF2-40B4-BE49-F238E27FC236}">
                <a16:creationId xmlns:a16="http://schemas.microsoft.com/office/drawing/2014/main" id="{D57DCE2B-6D85-FFD4-8F5E-DD88772C09CD}"/>
              </a:ext>
            </a:extLst>
          </p:cNvPr>
          <p:cNvSpPr>
            <a:spLocks noGrp="1"/>
          </p:cNvSpPr>
          <p:nvPr>
            <p:ph type="sldNum" sz="quarter" idx="30"/>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7098284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ith source">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31F4A49-3EC1-5745-A96A-2621A14D2689}"/>
              </a:ext>
            </a:extLst>
          </p:cNvPr>
          <p:cNvSpPr>
            <a:spLocks noGrp="1"/>
          </p:cNvSpPr>
          <p:nvPr>
            <p:ph type="body" sz="quarter" idx="11" hasCustomPrompt="1"/>
          </p:nvPr>
        </p:nvSpPr>
        <p:spPr>
          <a:xfrm>
            <a:off x="442913" y="6309690"/>
            <a:ext cx="6605587" cy="357809"/>
          </a:xfrm>
          <a:prstGeom prst="rect">
            <a:avLst/>
          </a:prstGeom>
        </p:spPr>
        <p:txBody>
          <a:bodyPr lIns="0" tIns="0" anchor="b">
            <a:normAutofit/>
          </a:bodyPr>
          <a:lstStyle>
            <a:lvl1pPr marL="0" indent="0">
              <a:spcBef>
                <a:spcPts val="200"/>
              </a:spcBef>
              <a:spcAft>
                <a:spcPts val="200"/>
              </a:spcAft>
              <a:buNone/>
              <a:defRPr sz="900">
                <a:latin typeface="+mn-lt"/>
              </a:defRPr>
            </a:lvl1pPr>
          </a:lstStyle>
          <a:p>
            <a:pPr lvl="0"/>
            <a:r>
              <a:rPr lang="en-GB" dirty="0"/>
              <a:t>Add a source</a:t>
            </a:r>
          </a:p>
        </p:txBody>
      </p:sp>
      <p:sp>
        <p:nvSpPr>
          <p:cNvPr id="10" name="Content Placeholder 3">
            <a:extLst>
              <a:ext uri="{FF2B5EF4-FFF2-40B4-BE49-F238E27FC236}">
                <a16:creationId xmlns:a16="http://schemas.microsoft.com/office/drawing/2014/main" id="{85475247-F2A0-438E-ADD8-B0C4245664B3}"/>
              </a:ext>
            </a:extLst>
          </p:cNvPr>
          <p:cNvSpPr>
            <a:spLocks noGrp="1"/>
          </p:cNvSpPr>
          <p:nvPr>
            <p:ph sz="quarter" idx="13" hasCustomPrompt="1"/>
          </p:nvPr>
        </p:nvSpPr>
        <p:spPr>
          <a:xfrm>
            <a:off x="442913" y="1376363"/>
            <a:ext cx="11304000" cy="4703762"/>
          </a:xfrm>
          <a:prstGeom prst="rect">
            <a:avLst/>
          </a:prstGeom>
        </p:spPr>
        <p:txBody>
          <a:bodyPr/>
          <a:lstStyle>
            <a:lvl1pPr>
              <a:lnSpc>
                <a:spcPct val="100000"/>
              </a:lnSpc>
              <a:spcBef>
                <a:spcPts val="200"/>
              </a:spcBef>
              <a:spcAft>
                <a:spcPts val="200"/>
              </a:spcAft>
              <a:defRPr>
                <a:latin typeface="+mn-lt"/>
              </a:defRPr>
            </a:lvl1pPr>
          </a:lstStyle>
          <a:p>
            <a:pPr lvl="0"/>
            <a:r>
              <a:rPr lang="en-US" dirty="0"/>
              <a:t>Click to add content: images, charts, etc.</a:t>
            </a:r>
            <a:endParaRPr lang="en-GB" dirty="0"/>
          </a:p>
        </p:txBody>
      </p:sp>
      <p:sp>
        <p:nvSpPr>
          <p:cNvPr id="3" name="Title 2">
            <a:extLst>
              <a:ext uri="{FF2B5EF4-FFF2-40B4-BE49-F238E27FC236}">
                <a16:creationId xmlns:a16="http://schemas.microsoft.com/office/drawing/2014/main" id="{B2EAA8E1-EE3B-2470-5A05-5E28C8B71BD8}"/>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D8A01747-3135-43D0-3E56-ECA73D62D010}"/>
              </a:ext>
            </a:extLst>
          </p:cNvPr>
          <p:cNvSpPr>
            <a:spLocks noGrp="1"/>
          </p:cNvSpPr>
          <p:nvPr>
            <p:ph type="sldNum" sz="quarter" idx="14"/>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5615284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Four by Four">
    <p:spTree>
      <p:nvGrpSpPr>
        <p:cNvPr id="1" name=""/>
        <p:cNvGrpSpPr/>
        <p:nvPr/>
      </p:nvGrpSpPr>
      <p:grpSpPr>
        <a:xfrm>
          <a:off x="0" y="0"/>
          <a:ext cx="0" cy="0"/>
          <a:chOff x="0" y="0"/>
          <a:chExt cx="0" cy="0"/>
        </a:xfrm>
      </p:grpSpPr>
      <p:sp>
        <p:nvSpPr>
          <p:cNvPr id="18" name="Text Placeholder 14">
            <a:extLst>
              <a:ext uri="{FF2B5EF4-FFF2-40B4-BE49-F238E27FC236}">
                <a16:creationId xmlns:a16="http://schemas.microsoft.com/office/drawing/2014/main" id="{ED46908D-6A1E-B787-9F97-F6DEAE5A30D3}"/>
              </a:ext>
            </a:extLst>
          </p:cNvPr>
          <p:cNvSpPr>
            <a:spLocks noGrp="1"/>
          </p:cNvSpPr>
          <p:nvPr>
            <p:ph type="body" sz="quarter" idx="24"/>
          </p:nvPr>
        </p:nvSpPr>
        <p:spPr>
          <a:xfrm>
            <a:off x="6185052" y="4201607"/>
            <a:ext cx="5568948" cy="1842200"/>
          </a:xfrm>
          <a:solidFill>
            <a:srgbClr val="213642"/>
          </a:solidFill>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A700535A-E9EC-1EBE-EA33-6E81E3B1F211}"/>
              </a:ext>
            </a:extLst>
          </p:cNvPr>
          <p:cNvSpPr>
            <a:spLocks noGrp="1"/>
          </p:cNvSpPr>
          <p:nvPr>
            <p:ph type="body" sz="quarter" idx="20"/>
          </p:nvPr>
        </p:nvSpPr>
        <p:spPr>
          <a:xfrm>
            <a:off x="6185052" y="3765044"/>
            <a:ext cx="556894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7" name="Text Placeholder 14">
            <a:extLst>
              <a:ext uri="{FF2B5EF4-FFF2-40B4-BE49-F238E27FC236}">
                <a16:creationId xmlns:a16="http://schemas.microsoft.com/office/drawing/2014/main" id="{D5DDBDD7-8DF8-4595-C3A0-772C255D1CDF}"/>
              </a:ext>
            </a:extLst>
          </p:cNvPr>
          <p:cNvSpPr>
            <a:spLocks noGrp="1"/>
          </p:cNvSpPr>
          <p:nvPr>
            <p:ph type="body" sz="quarter" idx="23"/>
          </p:nvPr>
        </p:nvSpPr>
        <p:spPr>
          <a:xfrm>
            <a:off x="453262" y="4201608"/>
            <a:ext cx="5569476" cy="1842200"/>
          </a:xfrm>
          <a:solidFill>
            <a:srgbClr val="213642"/>
          </a:solidFill>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453600" y="3765045"/>
            <a:ext cx="556913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6" name="Text Placeholder 14">
            <a:extLst>
              <a:ext uri="{FF2B5EF4-FFF2-40B4-BE49-F238E27FC236}">
                <a16:creationId xmlns:a16="http://schemas.microsoft.com/office/drawing/2014/main" id="{6A0D7275-A51B-3EAF-DBA4-F8133B9A582A}"/>
              </a:ext>
            </a:extLst>
          </p:cNvPr>
          <p:cNvSpPr>
            <a:spLocks noGrp="1"/>
          </p:cNvSpPr>
          <p:nvPr>
            <p:ph type="body" sz="quarter" idx="22"/>
          </p:nvPr>
        </p:nvSpPr>
        <p:spPr>
          <a:xfrm>
            <a:off x="6185052" y="1707183"/>
            <a:ext cx="5569475" cy="1839581"/>
          </a:xfrm>
          <a:solidFill>
            <a:srgbClr val="213642"/>
          </a:solidFill>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6185222" y="1270620"/>
            <a:ext cx="556877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5" name="Text Placeholder 14">
            <a:extLst>
              <a:ext uri="{FF2B5EF4-FFF2-40B4-BE49-F238E27FC236}">
                <a16:creationId xmlns:a16="http://schemas.microsoft.com/office/drawing/2014/main" id="{0D811898-588D-B91E-B10A-C227A0B14619}"/>
              </a:ext>
            </a:extLst>
          </p:cNvPr>
          <p:cNvSpPr>
            <a:spLocks noGrp="1"/>
          </p:cNvSpPr>
          <p:nvPr>
            <p:ph type="body" sz="quarter" idx="21"/>
          </p:nvPr>
        </p:nvSpPr>
        <p:spPr>
          <a:xfrm>
            <a:off x="453639" y="1704564"/>
            <a:ext cx="5569476" cy="1842200"/>
          </a:xfrm>
          <a:solidFill>
            <a:srgbClr val="213642"/>
          </a:solidFill>
          <a:ln>
            <a:noFill/>
          </a:ln>
        </p:spPr>
        <p:txBody>
          <a:bodyPr/>
          <a:lstStyle>
            <a:lvl1pPr>
              <a:defRPr/>
            </a:lvl1pPr>
            <a:lvl2pPr>
              <a:defRPr/>
            </a:lvl2pPr>
            <a:lvl3pPr>
              <a:defRPr/>
            </a:lvl3pPr>
            <a:lvl4pPr>
              <a:defRPr/>
            </a:lvl4pPr>
            <a:lvl5pP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53639" y="1268001"/>
            <a:ext cx="5569476"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590DC385-2430-2D69-9C62-A40D5BACB44D}"/>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A73EA98B-1D95-C3F7-FDAF-DFED3CF74CF4}"/>
              </a:ext>
            </a:extLst>
          </p:cNvPr>
          <p:cNvSpPr>
            <a:spLocks noGrp="1"/>
          </p:cNvSpPr>
          <p:nvPr>
            <p:ph type="sldNum" sz="quarter" idx="25"/>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4711577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hree by Two">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287FDAA4-6B32-AC5C-ADCF-188EE28553A3}"/>
              </a:ext>
            </a:extLst>
          </p:cNvPr>
          <p:cNvSpPr>
            <a:spLocks noGrp="1"/>
          </p:cNvSpPr>
          <p:nvPr>
            <p:ph type="body" sz="quarter" idx="26"/>
          </p:nvPr>
        </p:nvSpPr>
        <p:spPr>
          <a:xfrm>
            <a:off x="8162393" y="4198988"/>
            <a:ext cx="3591548" cy="1842200"/>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8" name="Text Placeholder 3">
            <a:extLst>
              <a:ext uri="{FF2B5EF4-FFF2-40B4-BE49-F238E27FC236}">
                <a16:creationId xmlns:a16="http://schemas.microsoft.com/office/drawing/2014/main" id="{93C958A0-CC7E-6C68-7594-0DCA05D086F6}"/>
              </a:ext>
            </a:extLst>
          </p:cNvPr>
          <p:cNvSpPr>
            <a:spLocks noGrp="1"/>
          </p:cNvSpPr>
          <p:nvPr>
            <p:ph type="body" sz="quarter" idx="27"/>
          </p:nvPr>
        </p:nvSpPr>
        <p:spPr>
          <a:xfrm>
            <a:off x="8162393" y="3762425"/>
            <a:ext cx="359154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8" name="Text Placeholder 14">
            <a:extLst>
              <a:ext uri="{FF2B5EF4-FFF2-40B4-BE49-F238E27FC236}">
                <a16:creationId xmlns:a16="http://schemas.microsoft.com/office/drawing/2014/main" id="{ED46908D-6A1E-B787-9F97-F6DEAE5A30D3}"/>
              </a:ext>
            </a:extLst>
          </p:cNvPr>
          <p:cNvSpPr>
            <a:spLocks noGrp="1"/>
          </p:cNvSpPr>
          <p:nvPr>
            <p:ph type="body" sz="quarter" idx="24"/>
          </p:nvPr>
        </p:nvSpPr>
        <p:spPr>
          <a:xfrm>
            <a:off x="4307640" y="4198988"/>
            <a:ext cx="3591548" cy="1842200"/>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3" name="Text Placeholder 3">
            <a:extLst>
              <a:ext uri="{FF2B5EF4-FFF2-40B4-BE49-F238E27FC236}">
                <a16:creationId xmlns:a16="http://schemas.microsoft.com/office/drawing/2014/main" id="{A700535A-E9EC-1EBE-EA33-6E81E3B1F211}"/>
              </a:ext>
            </a:extLst>
          </p:cNvPr>
          <p:cNvSpPr>
            <a:spLocks noGrp="1"/>
          </p:cNvSpPr>
          <p:nvPr>
            <p:ph type="body" sz="quarter" idx="20"/>
          </p:nvPr>
        </p:nvSpPr>
        <p:spPr>
          <a:xfrm>
            <a:off x="4307640" y="3762425"/>
            <a:ext cx="359154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7" name="Text Placeholder 14">
            <a:extLst>
              <a:ext uri="{FF2B5EF4-FFF2-40B4-BE49-F238E27FC236}">
                <a16:creationId xmlns:a16="http://schemas.microsoft.com/office/drawing/2014/main" id="{D5DDBDD7-8DF8-4595-C3A0-772C255D1CDF}"/>
              </a:ext>
            </a:extLst>
          </p:cNvPr>
          <p:cNvSpPr>
            <a:spLocks noGrp="1"/>
          </p:cNvSpPr>
          <p:nvPr>
            <p:ph type="body" sz="quarter" idx="23"/>
          </p:nvPr>
        </p:nvSpPr>
        <p:spPr>
          <a:xfrm>
            <a:off x="453263" y="4201608"/>
            <a:ext cx="3591888" cy="1842200"/>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Text Placeholder 3">
            <a:extLst>
              <a:ext uri="{FF2B5EF4-FFF2-40B4-BE49-F238E27FC236}">
                <a16:creationId xmlns:a16="http://schemas.microsoft.com/office/drawing/2014/main" id="{DAD67890-AAC1-7C99-E1EF-15747F01BC17}"/>
              </a:ext>
            </a:extLst>
          </p:cNvPr>
          <p:cNvSpPr>
            <a:spLocks noGrp="1"/>
          </p:cNvSpPr>
          <p:nvPr>
            <p:ph type="body" sz="quarter" idx="18"/>
          </p:nvPr>
        </p:nvSpPr>
        <p:spPr>
          <a:xfrm>
            <a:off x="453601" y="3765045"/>
            <a:ext cx="3591670"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9" name="Text Placeholder 14">
            <a:extLst>
              <a:ext uri="{FF2B5EF4-FFF2-40B4-BE49-F238E27FC236}">
                <a16:creationId xmlns:a16="http://schemas.microsoft.com/office/drawing/2014/main" id="{9F6BF50D-80C3-B4BB-B9B9-D252EF0E0319}"/>
              </a:ext>
            </a:extLst>
          </p:cNvPr>
          <p:cNvSpPr>
            <a:spLocks noGrp="1"/>
          </p:cNvSpPr>
          <p:nvPr>
            <p:ph type="body" sz="quarter" idx="28"/>
          </p:nvPr>
        </p:nvSpPr>
        <p:spPr>
          <a:xfrm>
            <a:off x="8162393" y="1704564"/>
            <a:ext cx="3591887" cy="1839581"/>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10" name="Text Placeholder 3">
            <a:extLst>
              <a:ext uri="{FF2B5EF4-FFF2-40B4-BE49-F238E27FC236}">
                <a16:creationId xmlns:a16="http://schemas.microsoft.com/office/drawing/2014/main" id="{25CBF88F-DBBA-E338-DDD1-83D83BCFEF12}"/>
              </a:ext>
            </a:extLst>
          </p:cNvPr>
          <p:cNvSpPr>
            <a:spLocks noGrp="1"/>
          </p:cNvSpPr>
          <p:nvPr>
            <p:ph type="body" sz="quarter" idx="29"/>
          </p:nvPr>
        </p:nvSpPr>
        <p:spPr>
          <a:xfrm>
            <a:off x="8162562" y="1268001"/>
            <a:ext cx="359143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6" name="Text Placeholder 14">
            <a:extLst>
              <a:ext uri="{FF2B5EF4-FFF2-40B4-BE49-F238E27FC236}">
                <a16:creationId xmlns:a16="http://schemas.microsoft.com/office/drawing/2014/main" id="{6A0D7275-A51B-3EAF-DBA4-F8133B9A582A}"/>
              </a:ext>
            </a:extLst>
          </p:cNvPr>
          <p:cNvSpPr>
            <a:spLocks noGrp="1"/>
          </p:cNvSpPr>
          <p:nvPr>
            <p:ph type="body" sz="quarter" idx="22"/>
          </p:nvPr>
        </p:nvSpPr>
        <p:spPr>
          <a:xfrm>
            <a:off x="4307640" y="1704564"/>
            <a:ext cx="3591887" cy="1839581"/>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3">
            <a:extLst>
              <a:ext uri="{FF2B5EF4-FFF2-40B4-BE49-F238E27FC236}">
                <a16:creationId xmlns:a16="http://schemas.microsoft.com/office/drawing/2014/main" id="{723812E1-24DA-FD81-7D6A-C1AD4E5A064D}"/>
              </a:ext>
            </a:extLst>
          </p:cNvPr>
          <p:cNvSpPr>
            <a:spLocks noGrp="1"/>
          </p:cNvSpPr>
          <p:nvPr>
            <p:ph type="body" sz="quarter" idx="16"/>
          </p:nvPr>
        </p:nvSpPr>
        <p:spPr>
          <a:xfrm>
            <a:off x="4307750" y="1268001"/>
            <a:ext cx="359143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15" name="Text Placeholder 14">
            <a:extLst>
              <a:ext uri="{FF2B5EF4-FFF2-40B4-BE49-F238E27FC236}">
                <a16:creationId xmlns:a16="http://schemas.microsoft.com/office/drawing/2014/main" id="{0D811898-588D-B91E-B10A-C227A0B14619}"/>
              </a:ext>
            </a:extLst>
          </p:cNvPr>
          <p:cNvSpPr>
            <a:spLocks noGrp="1"/>
          </p:cNvSpPr>
          <p:nvPr>
            <p:ph type="body" sz="quarter" idx="21"/>
          </p:nvPr>
        </p:nvSpPr>
        <p:spPr>
          <a:xfrm>
            <a:off x="453640" y="1704564"/>
            <a:ext cx="3591888" cy="1842200"/>
          </a:xfrm>
          <a:solidFill>
            <a:srgbClr val="213642"/>
          </a:solidFill>
          <a:ln>
            <a:noFill/>
          </a:ln>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a:extLst>
              <a:ext uri="{FF2B5EF4-FFF2-40B4-BE49-F238E27FC236}">
                <a16:creationId xmlns:a16="http://schemas.microsoft.com/office/drawing/2014/main" id="{8AC0C52F-B36C-BDAD-3161-6FD255A4D963}"/>
              </a:ext>
            </a:extLst>
          </p:cNvPr>
          <p:cNvSpPr>
            <a:spLocks noGrp="1"/>
          </p:cNvSpPr>
          <p:nvPr>
            <p:ph type="body" sz="quarter" idx="15"/>
          </p:nvPr>
        </p:nvSpPr>
        <p:spPr>
          <a:xfrm>
            <a:off x="453640" y="1268001"/>
            <a:ext cx="3591888" cy="436563"/>
          </a:xfrm>
          <a:prstGeom prst="rect">
            <a:avLst/>
          </a:prstGeom>
          <a:solidFill>
            <a:schemeClr val="bg2">
              <a:lumMod val="90000"/>
              <a:lumOff val="10000"/>
            </a:schemeClr>
          </a:solidFill>
          <a:ln w="9525">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sz="1600" b="1">
                <a:solidFill>
                  <a:schemeClr val="tx1"/>
                </a:solidFill>
              </a:defRPr>
            </a:lvl1pPr>
          </a:lstStyle>
          <a:p>
            <a:pPr marL="0" lvl="0" indent="0" algn="ctr">
              <a:buNone/>
            </a:pPr>
            <a:r>
              <a:rPr lang="en-US"/>
              <a:t>Click to edit Master text styles</a:t>
            </a:r>
          </a:p>
        </p:txBody>
      </p:sp>
      <p:sp>
        <p:nvSpPr>
          <p:cNvPr id="3" name="Title 2">
            <a:extLst>
              <a:ext uri="{FF2B5EF4-FFF2-40B4-BE49-F238E27FC236}">
                <a16:creationId xmlns:a16="http://schemas.microsoft.com/office/drawing/2014/main" id="{590DC385-2430-2D69-9C62-A40D5BACB44D}"/>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A73EA98B-1D95-C3F7-FDAF-DFED3CF74CF4}"/>
              </a:ext>
            </a:extLst>
          </p:cNvPr>
          <p:cNvSpPr>
            <a:spLocks noGrp="1"/>
          </p:cNvSpPr>
          <p:nvPr>
            <p:ph type="sldNum" sz="quarter" idx="25"/>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205711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Title slide - Hero">
    <p:spTree>
      <p:nvGrpSpPr>
        <p:cNvPr id="1" name=""/>
        <p:cNvGrpSpPr/>
        <p:nvPr/>
      </p:nvGrpSpPr>
      <p:grpSpPr>
        <a:xfrm>
          <a:off x="0" y="0"/>
          <a:ext cx="0" cy="0"/>
          <a:chOff x="0" y="0"/>
          <a:chExt cx="0" cy="0"/>
        </a:xfrm>
      </p:grpSpPr>
      <p:sp>
        <p:nvSpPr>
          <p:cNvPr id="9" name="Text Placeholder 10">
            <a:extLst>
              <a:ext uri="{FF2B5EF4-FFF2-40B4-BE49-F238E27FC236}">
                <a16:creationId xmlns:a16="http://schemas.microsoft.com/office/drawing/2014/main" id="{A28918E9-94B0-42C7-B6ED-BDB75AEE31ED}"/>
              </a:ext>
            </a:extLst>
          </p:cNvPr>
          <p:cNvSpPr>
            <a:spLocks noGrp="1"/>
          </p:cNvSpPr>
          <p:nvPr>
            <p:ph type="body" sz="quarter" idx="11" hasCustomPrompt="1"/>
          </p:nvPr>
        </p:nvSpPr>
        <p:spPr>
          <a:xfrm>
            <a:off x="1346201" y="5292284"/>
            <a:ext cx="9499598" cy="451411"/>
          </a:xfrm>
          <a:prstGeom prst="rect">
            <a:avLst/>
          </a:prstGeom>
        </p:spPr>
        <p:txBody>
          <a:bodyPr lIns="90000">
            <a:normAutofit/>
          </a:bodyPr>
          <a:lstStyle>
            <a:lvl1pPr marL="0" indent="0" algn="ctr">
              <a:lnSpc>
                <a:spcPct val="100000"/>
              </a:lnSpc>
              <a:spcBef>
                <a:spcPts val="200"/>
              </a:spcBef>
              <a:spcAft>
                <a:spcPts val="200"/>
              </a:spcAft>
              <a:buFontTx/>
              <a:buNone/>
              <a:defRPr sz="1400" b="0" i="0">
                <a:solidFill>
                  <a:schemeClr val="tx1"/>
                </a:solidFill>
                <a:latin typeface="+mn-lt"/>
                <a:ea typeface="Roboto Medium" panose="02000000000000000000" pitchFamily="2" charset="0"/>
                <a:cs typeface="Segoe UI" panose="020B0502040204020203" pitchFamily="34" charset="0"/>
              </a:defRPr>
            </a:lvl1pPr>
          </a:lstStyle>
          <a:p>
            <a:pPr lvl="0"/>
            <a:r>
              <a:rPr lang="en-GB" dirty="0"/>
              <a:t>Add date</a:t>
            </a:r>
          </a:p>
        </p:txBody>
      </p:sp>
      <p:pic>
        <p:nvPicPr>
          <p:cNvPr id="2" name="Picture 1" descr="A white letter on a black background&#10;&#10;AI-generated content may be incorrect.">
            <a:extLst>
              <a:ext uri="{FF2B5EF4-FFF2-40B4-BE49-F238E27FC236}">
                <a16:creationId xmlns:a16="http://schemas.microsoft.com/office/drawing/2014/main" id="{10CCF459-6233-3C5B-5C70-E384BCB124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6956" y="6076154"/>
            <a:ext cx="3351600" cy="648041"/>
          </a:xfrm>
          <a:prstGeom prst="rect">
            <a:avLst/>
          </a:prstGeom>
        </p:spPr>
      </p:pic>
      <p:grpSp>
        <p:nvGrpSpPr>
          <p:cNvPr id="12" name="Group 11">
            <a:extLst>
              <a:ext uri="{FF2B5EF4-FFF2-40B4-BE49-F238E27FC236}">
                <a16:creationId xmlns:a16="http://schemas.microsoft.com/office/drawing/2014/main" id="{EABDB13F-8858-D0B2-799B-A15854B1129F}"/>
              </a:ext>
            </a:extLst>
          </p:cNvPr>
          <p:cNvGrpSpPr>
            <a:grpSpLocks noChangeAspect="1"/>
          </p:cNvGrpSpPr>
          <p:nvPr/>
        </p:nvGrpSpPr>
        <p:grpSpPr>
          <a:xfrm>
            <a:off x="287246" y="0"/>
            <a:ext cx="3463200" cy="4322415"/>
            <a:chOff x="297079" y="117740"/>
            <a:chExt cx="2485450" cy="3102087"/>
          </a:xfrm>
        </p:grpSpPr>
        <p:pic>
          <p:nvPicPr>
            <p:cNvPr id="10" name="Picture 9" descr="A green letter p on a black background&#10;&#10;AI-generated content may be incorrect.">
              <a:extLst>
                <a:ext uri="{FF2B5EF4-FFF2-40B4-BE49-F238E27FC236}">
                  <a16:creationId xmlns:a16="http://schemas.microsoft.com/office/drawing/2014/main" id="{24E26F26-D9D2-23E5-7823-D5CEBB159FBB}"/>
                </a:ext>
              </a:extLst>
            </p:cNvPr>
            <p:cNvPicPr>
              <a:picLocks noChangeAspect="1"/>
            </p:cNvPicPr>
            <p:nvPr/>
          </p:nvPicPr>
          <p:blipFill>
            <a:blip r:embed="rId3">
              <a:extLst>
                <a:ext uri="{28A0092B-C50C-407E-A947-70E740481C1C}">
                  <a14:useLocalDpi xmlns:a14="http://schemas.microsoft.com/office/drawing/2010/main" val="0"/>
                </a:ext>
              </a:extLst>
            </a:blip>
            <a:srcRect l="34013" t="16035" r="36994" b="17836"/>
            <a:stretch/>
          </p:blipFill>
          <p:spPr>
            <a:xfrm>
              <a:off x="297079" y="117740"/>
              <a:ext cx="2328134" cy="2986984"/>
            </a:xfrm>
            <a:prstGeom prst="rect">
              <a:avLst/>
            </a:prstGeom>
          </p:spPr>
        </p:pic>
        <p:sp>
          <p:nvSpPr>
            <p:cNvPr id="11" name="Rectangle 10">
              <a:extLst>
                <a:ext uri="{FF2B5EF4-FFF2-40B4-BE49-F238E27FC236}">
                  <a16:creationId xmlns:a16="http://schemas.microsoft.com/office/drawing/2014/main" id="{DC2BB20E-A2A9-3623-612E-136D145B76AE}"/>
                </a:ext>
              </a:extLst>
            </p:cNvPr>
            <p:cNvSpPr/>
            <p:nvPr/>
          </p:nvSpPr>
          <p:spPr>
            <a:xfrm>
              <a:off x="297079" y="250485"/>
              <a:ext cx="2485450" cy="2969342"/>
            </a:xfrm>
            <a:prstGeom prst="rect">
              <a:avLst/>
            </a:prstGeom>
            <a:solidFill>
              <a:schemeClr val="bg2">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a:p>
          </p:txBody>
        </p:sp>
      </p:grpSp>
      <p:sp>
        <p:nvSpPr>
          <p:cNvPr id="23" name="Title 1">
            <a:extLst>
              <a:ext uri="{FF2B5EF4-FFF2-40B4-BE49-F238E27FC236}">
                <a16:creationId xmlns:a16="http://schemas.microsoft.com/office/drawing/2014/main" id="{F24033CD-F5C6-1A49-A52E-F95F862C8718}"/>
              </a:ext>
            </a:extLst>
          </p:cNvPr>
          <p:cNvSpPr>
            <a:spLocks noGrp="1"/>
          </p:cNvSpPr>
          <p:nvPr>
            <p:ph type="ctrTitle" hasCustomPrompt="1"/>
          </p:nvPr>
        </p:nvSpPr>
        <p:spPr>
          <a:xfrm>
            <a:off x="1346201" y="2457585"/>
            <a:ext cx="9499599" cy="1243087"/>
          </a:xfrm>
          <a:prstGeom prst="rect">
            <a:avLst/>
          </a:prstGeom>
        </p:spPr>
        <p:txBody>
          <a:bodyPr lIns="90000" anchor="t" anchorCtr="0">
            <a:normAutofit/>
          </a:bodyPr>
          <a:lstStyle>
            <a:lvl1pPr algn="ctr">
              <a:lnSpc>
                <a:spcPct val="100000"/>
              </a:lnSpc>
              <a:spcBef>
                <a:spcPts val="200"/>
              </a:spcBef>
              <a:spcAft>
                <a:spcPts val="200"/>
              </a:spcAft>
              <a:defRPr sz="3600">
                <a:solidFill>
                  <a:schemeClr val="tx1"/>
                </a:solidFill>
                <a:latin typeface="+mn-lt"/>
                <a:ea typeface="Roboto Medium" panose="02000000000000000000" pitchFamily="2" charset="0"/>
                <a:cs typeface="Segoe UI" panose="020B0502040204020203" pitchFamily="34" charset="0"/>
              </a:defRPr>
            </a:lvl1pPr>
          </a:lstStyle>
          <a:p>
            <a:r>
              <a:rPr lang="en-GB" dirty="0"/>
              <a:t>Click to add main title</a:t>
            </a:r>
            <a:endParaRPr lang="en-US" dirty="0"/>
          </a:p>
        </p:txBody>
      </p:sp>
      <p:sp>
        <p:nvSpPr>
          <p:cNvPr id="24" name="Subtitle 2">
            <a:extLst>
              <a:ext uri="{FF2B5EF4-FFF2-40B4-BE49-F238E27FC236}">
                <a16:creationId xmlns:a16="http://schemas.microsoft.com/office/drawing/2014/main" id="{9D92BBB1-CF98-F04C-8CB4-4E4AED7DB198}"/>
              </a:ext>
            </a:extLst>
          </p:cNvPr>
          <p:cNvSpPr>
            <a:spLocks noGrp="1"/>
          </p:cNvSpPr>
          <p:nvPr>
            <p:ph type="subTitle" idx="1" hasCustomPrompt="1"/>
          </p:nvPr>
        </p:nvSpPr>
        <p:spPr>
          <a:xfrm>
            <a:off x="1346201" y="3915934"/>
            <a:ext cx="9499599" cy="1043891"/>
          </a:xfrm>
          <a:prstGeom prst="rect">
            <a:avLst/>
          </a:prstGeom>
        </p:spPr>
        <p:txBody>
          <a:bodyPr lIns="90000">
            <a:normAutofit/>
          </a:bodyPr>
          <a:lstStyle>
            <a:lvl1pPr marL="0" indent="0" algn="ctr">
              <a:lnSpc>
                <a:spcPct val="100000"/>
              </a:lnSpc>
              <a:spcBef>
                <a:spcPts val="200"/>
              </a:spcBef>
              <a:spcAft>
                <a:spcPts val="200"/>
              </a:spcAft>
              <a:buNone/>
              <a:defRPr sz="1800" b="0" i="0">
                <a:solidFill>
                  <a:schemeClr val="tx1"/>
                </a:solidFill>
                <a:latin typeface="+mn-lt"/>
                <a:ea typeface="Roboto Medium" panose="02000000000000000000" pitchFamily="2"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add subtitle</a:t>
            </a:r>
            <a:endParaRPr lang="en-US" dirty="0"/>
          </a:p>
        </p:txBody>
      </p:sp>
    </p:spTree>
    <p:extLst>
      <p:ext uri="{BB962C8B-B14F-4D97-AF65-F5344CB8AC3E}">
        <p14:creationId xmlns:p14="http://schemas.microsoft.com/office/powerpoint/2010/main" val="3635936544"/>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s - 4x White squares">
    <p:spTree>
      <p:nvGrpSpPr>
        <p:cNvPr id="1" name=""/>
        <p:cNvGrpSpPr/>
        <p:nvPr/>
      </p:nvGrpSpPr>
      <p:grpSpPr>
        <a:xfrm>
          <a:off x="0" y="0"/>
          <a:ext cx="0" cy="0"/>
          <a:chOff x="0" y="0"/>
          <a:chExt cx="0" cy="0"/>
        </a:xfrm>
      </p:grpSpPr>
      <p:sp>
        <p:nvSpPr>
          <p:cNvPr id="19" name="Rectangle: Rounded Corners 130">
            <a:extLst>
              <a:ext uri="{FF2B5EF4-FFF2-40B4-BE49-F238E27FC236}">
                <a16:creationId xmlns:a16="http://schemas.microsoft.com/office/drawing/2014/main" id="{8518DDD0-531C-4DB2-9A90-0412AD480130}"/>
              </a:ext>
            </a:extLst>
          </p:cNvPr>
          <p:cNvSpPr/>
          <p:nvPr/>
        </p:nvSpPr>
        <p:spPr>
          <a:xfrm>
            <a:off x="460487" y="1975337"/>
            <a:ext cx="2372157" cy="2372157"/>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25" name="Rectangle: Rounded Corners 130">
            <a:extLst>
              <a:ext uri="{FF2B5EF4-FFF2-40B4-BE49-F238E27FC236}">
                <a16:creationId xmlns:a16="http://schemas.microsoft.com/office/drawing/2014/main" id="{8CA16AD7-16E6-48F6-828C-21A47CFD31DF}"/>
              </a:ext>
            </a:extLst>
          </p:cNvPr>
          <p:cNvSpPr/>
          <p:nvPr/>
        </p:nvSpPr>
        <p:spPr>
          <a:xfrm>
            <a:off x="9385482" y="1975337"/>
            <a:ext cx="2372157" cy="2372157"/>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28" name="Rectangle: Rounded Corners 130">
            <a:extLst>
              <a:ext uri="{FF2B5EF4-FFF2-40B4-BE49-F238E27FC236}">
                <a16:creationId xmlns:a16="http://schemas.microsoft.com/office/drawing/2014/main" id="{FD3D3D52-35C5-4483-80C0-1D8BA7318058}"/>
              </a:ext>
            </a:extLst>
          </p:cNvPr>
          <p:cNvSpPr/>
          <p:nvPr/>
        </p:nvSpPr>
        <p:spPr>
          <a:xfrm>
            <a:off x="3435485" y="1975337"/>
            <a:ext cx="2372157" cy="2372157"/>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33" name="Rectangle: Rounded Corners 130">
            <a:extLst>
              <a:ext uri="{FF2B5EF4-FFF2-40B4-BE49-F238E27FC236}">
                <a16:creationId xmlns:a16="http://schemas.microsoft.com/office/drawing/2014/main" id="{9021B95D-0177-4DC0-9FCD-B6FD11FFE3C6}"/>
              </a:ext>
            </a:extLst>
          </p:cNvPr>
          <p:cNvSpPr/>
          <p:nvPr/>
        </p:nvSpPr>
        <p:spPr>
          <a:xfrm>
            <a:off x="6410483" y="1975337"/>
            <a:ext cx="2372157" cy="2372157"/>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37" name="Content Placeholder 21">
            <a:extLst>
              <a:ext uri="{FF2B5EF4-FFF2-40B4-BE49-F238E27FC236}">
                <a16:creationId xmlns:a16="http://schemas.microsoft.com/office/drawing/2014/main" id="{237F5677-7D67-428D-AB9F-4955E66B236D}"/>
              </a:ext>
            </a:extLst>
          </p:cNvPr>
          <p:cNvSpPr>
            <a:spLocks noGrp="1"/>
          </p:cNvSpPr>
          <p:nvPr>
            <p:ph sz="quarter" idx="16" hasCustomPrompt="1"/>
          </p:nvPr>
        </p:nvSpPr>
        <p:spPr>
          <a:xfrm>
            <a:off x="10031560" y="2542772"/>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41" name="Text Placeholder 15">
            <a:extLst>
              <a:ext uri="{FF2B5EF4-FFF2-40B4-BE49-F238E27FC236}">
                <a16:creationId xmlns:a16="http://schemas.microsoft.com/office/drawing/2014/main" id="{6B06D3A5-57B0-4C45-8CFF-A11DF17B6433}"/>
              </a:ext>
            </a:extLst>
          </p:cNvPr>
          <p:cNvSpPr>
            <a:spLocks noGrp="1"/>
          </p:cNvSpPr>
          <p:nvPr>
            <p:ph type="body" sz="quarter" idx="22" hasCustomPrompt="1"/>
          </p:nvPr>
        </p:nvSpPr>
        <p:spPr>
          <a:xfrm>
            <a:off x="9385481" y="3816157"/>
            <a:ext cx="2372158" cy="313932"/>
          </a:xfrm>
          <a:prstGeom prst="rect">
            <a:avLst/>
          </a:prstGeom>
          <a:noFill/>
          <a:ln>
            <a:noFill/>
          </a:ln>
        </p:spPr>
        <p:txBody>
          <a:bodyPr wrap="square" anchor="ctr" anchorCtr="0">
            <a:spAutoFit/>
          </a:bodyPr>
          <a:lstStyle>
            <a:lvl1pPr marL="0" indent="0">
              <a:buNone/>
              <a:defRPr lang="en-GB" sz="1600" dirty="0">
                <a:solidFill>
                  <a:schemeClr val="tx1"/>
                </a:solidFill>
                <a:latin typeface="+mn-lt"/>
                <a:ea typeface="+mn-ea"/>
                <a:cs typeface="+mn-cs"/>
              </a:defRPr>
            </a:lvl1pPr>
          </a:lstStyle>
          <a:p>
            <a:pPr lvl="0" algn="ctr" defTabSz="457200"/>
            <a:r>
              <a:rPr lang="en-US"/>
              <a:t>Section 4</a:t>
            </a:r>
            <a:endParaRPr lang="en-GB"/>
          </a:p>
        </p:txBody>
      </p:sp>
      <p:sp>
        <p:nvSpPr>
          <p:cNvPr id="27" name="Rectangle 26">
            <a:extLst>
              <a:ext uri="{FF2B5EF4-FFF2-40B4-BE49-F238E27FC236}">
                <a16:creationId xmlns:a16="http://schemas.microsoft.com/office/drawing/2014/main" id="{ED3C9E6C-8428-4580-B491-BC6AE917F1B4}"/>
              </a:ext>
            </a:extLst>
          </p:cNvPr>
          <p:cNvSpPr>
            <a:spLocks noChangeAspect="1"/>
          </p:cNvSpPr>
          <p:nvPr/>
        </p:nvSpPr>
        <p:spPr>
          <a:xfrm>
            <a:off x="9561467" y="2145037"/>
            <a:ext cx="352479" cy="352479"/>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4</a:t>
            </a:r>
          </a:p>
        </p:txBody>
      </p:sp>
      <p:sp>
        <p:nvSpPr>
          <p:cNvPr id="36" name="Content Placeholder 21">
            <a:extLst>
              <a:ext uri="{FF2B5EF4-FFF2-40B4-BE49-F238E27FC236}">
                <a16:creationId xmlns:a16="http://schemas.microsoft.com/office/drawing/2014/main" id="{3C7F238C-B1B8-45DB-8F03-D3B46888AEFF}"/>
              </a:ext>
            </a:extLst>
          </p:cNvPr>
          <p:cNvSpPr>
            <a:spLocks noGrp="1"/>
          </p:cNvSpPr>
          <p:nvPr>
            <p:ph sz="quarter" idx="15" hasCustomPrompt="1"/>
          </p:nvPr>
        </p:nvSpPr>
        <p:spPr>
          <a:xfrm>
            <a:off x="7056561" y="2542772"/>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40" name="Text Placeholder 15">
            <a:extLst>
              <a:ext uri="{FF2B5EF4-FFF2-40B4-BE49-F238E27FC236}">
                <a16:creationId xmlns:a16="http://schemas.microsoft.com/office/drawing/2014/main" id="{894A91DF-D312-4A83-B26A-F7343FF1D5ED}"/>
              </a:ext>
            </a:extLst>
          </p:cNvPr>
          <p:cNvSpPr>
            <a:spLocks noGrp="1"/>
          </p:cNvSpPr>
          <p:nvPr>
            <p:ph type="body" sz="quarter" idx="21" hasCustomPrompt="1"/>
          </p:nvPr>
        </p:nvSpPr>
        <p:spPr>
          <a:xfrm>
            <a:off x="6410482" y="3816157"/>
            <a:ext cx="2372158" cy="313932"/>
          </a:xfrm>
          <a:prstGeom prst="rect">
            <a:avLst/>
          </a:prstGeom>
          <a:noFill/>
          <a:ln>
            <a:noFill/>
          </a:ln>
        </p:spPr>
        <p:txBody>
          <a:bodyPr wrap="square" anchor="ctr" anchorCtr="0">
            <a:spAutoFit/>
          </a:bodyPr>
          <a:lstStyle>
            <a:lvl1pPr marL="0" indent="0">
              <a:buNone/>
              <a:defRPr lang="en-GB" sz="1600" dirty="0">
                <a:solidFill>
                  <a:schemeClr val="tx1"/>
                </a:solidFill>
                <a:latin typeface="+mn-lt"/>
                <a:ea typeface="+mn-ea"/>
                <a:cs typeface="+mn-cs"/>
              </a:defRPr>
            </a:lvl1pPr>
          </a:lstStyle>
          <a:p>
            <a:pPr lvl="0" algn="ctr" defTabSz="457200"/>
            <a:r>
              <a:rPr lang="en-US"/>
              <a:t>Section 3</a:t>
            </a:r>
            <a:endParaRPr lang="en-GB"/>
          </a:p>
        </p:txBody>
      </p:sp>
      <p:sp>
        <p:nvSpPr>
          <p:cNvPr id="34" name="Rectangle 33">
            <a:extLst>
              <a:ext uri="{FF2B5EF4-FFF2-40B4-BE49-F238E27FC236}">
                <a16:creationId xmlns:a16="http://schemas.microsoft.com/office/drawing/2014/main" id="{F2596D02-D6F6-49BF-A1F9-288BE50DE5EE}"/>
              </a:ext>
            </a:extLst>
          </p:cNvPr>
          <p:cNvSpPr>
            <a:spLocks noChangeAspect="1"/>
          </p:cNvSpPr>
          <p:nvPr/>
        </p:nvSpPr>
        <p:spPr>
          <a:xfrm>
            <a:off x="6586468" y="2145037"/>
            <a:ext cx="352479" cy="352479"/>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3</a:t>
            </a:r>
          </a:p>
        </p:txBody>
      </p:sp>
      <p:sp>
        <p:nvSpPr>
          <p:cNvPr id="35" name="Content Placeholder 21">
            <a:extLst>
              <a:ext uri="{FF2B5EF4-FFF2-40B4-BE49-F238E27FC236}">
                <a16:creationId xmlns:a16="http://schemas.microsoft.com/office/drawing/2014/main" id="{27589A6E-258D-4167-A733-6A439881F6D0}"/>
              </a:ext>
            </a:extLst>
          </p:cNvPr>
          <p:cNvSpPr>
            <a:spLocks noGrp="1"/>
          </p:cNvSpPr>
          <p:nvPr>
            <p:ph sz="quarter" idx="14" hasCustomPrompt="1"/>
          </p:nvPr>
        </p:nvSpPr>
        <p:spPr>
          <a:xfrm>
            <a:off x="4081563" y="2542772"/>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39" name="Text Placeholder 15">
            <a:extLst>
              <a:ext uri="{FF2B5EF4-FFF2-40B4-BE49-F238E27FC236}">
                <a16:creationId xmlns:a16="http://schemas.microsoft.com/office/drawing/2014/main" id="{3C370B74-5430-4100-BFCE-3C7174BFBC49}"/>
              </a:ext>
            </a:extLst>
          </p:cNvPr>
          <p:cNvSpPr>
            <a:spLocks noGrp="1"/>
          </p:cNvSpPr>
          <p:nvPr>
            <p:ph type="body" sz="quarter" idx="20" hasCustomPrompt="1"/>
          </p:nvPr>
        </p:nvSpPr>
        <p:spPr>
          <a:xfrm>
            <a:off x="3435484" y="3816157"/>
            <a:ext cx="2372158" cy="313932"/>
          </a:xfrm>
          <a:prstGeom prst="rect">
            <a:avLst/>
          </a:prstGeom>
          <a:noFill/>
          <a:ln>
            <a:noFill/>
          </a:ln>
        </p:spPr>
        <p:txBody>
          <a:bodyPr wrap="square" anchor="ctr" anchorCtr="0">
            <a:spAutoFit/>
          </a:bodyPr>
          <a:lstStyle>
            <a:lvl1pPr marL="0" indent="0">
              <a:buNone/>
              <a:defRPr lang="en-GB" sz="1600" dirty="0">
                <a:solidFill>
                  <a:schemeClr val="tx1"/>
                </a:solidFill>
                <a:latin typeface="+mn-lt"/>
                <a:ea typeface="+mn-ea"/>
                <a:cs typeface="+mn-cs"/>
              </a:defRPr>
            </a:lvl1pPr>
          </a:lstStyle>
          <a:p>
            <a:pPr lvl="0" algn="ctr" defTabSz="457200"/>
            <a:r>
              <a:rPr lang="en-US"/>
              <a:t>Section 2</a:t>
            </a:r>
            <a:endParaRPr lang="en-GB"/>
          </a:p>
        </p:txBody>
      </p:sp>
      <p:sp>
        <p:nvSpPr>
          <p:cNvPr id="29" name="Rectangle 28">
            <a:extLst>
              <a:ext uri="{FF2B5EF4-FFF2-40B4-BE49-F238E27FC236}">
                <a16:creationId xmlns:a16="http://schemas.microsoft.com/office/drawing/2014/main" id="{234082DF-4A21-4AAC-B094-ED85C183F54D}"/>
              </a:ext>
            </a:extLst>
          </p:cNvPr>
          <p:cNvSpPr>
            <a:spLocks noChangeAspect="1"/>
          </p:cNvSpPr>
          <p:nvPr/>
        </p:nvSpPr>
        <p:spPr>
          <a:xfrm>
            <a:off x="3611470" y="2145037"/>
            <a:ext cx="352479" cy="352479"/>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2</a:t>
            </a:r>
          </a:p>
        </p:txBody>
      </p:sp>
      <p:sp>
        <p:nvSpPr>
          <p:cNvPr id="23" name="Content Placeholder 21">
            <a:extLst>
              <a:ext uri="{FF2B5EF4-FFF2-40B4-BE49-F238E27FC236}">
                <a16:creationId xmlns:a16="http://schemas.microsoft.com/office/drawing/2014/main" id="{6D7BCC65-5636-4956-891B-7CDA9A135108}"/>
              </a:ext>
            </a:extLst>
          </p:cNvPr>
          <p:cNvSpPr>
            <a:spLocks noGrp="1"/>
          </p:cNvSpPr>
          <p:nvPr>
            <p:ph sz="quarter" idx="13" hasCustomPrompt="1"/>
          </p:nvPr>
        </p:nvSpPr>
        <p:spPr>
          <a:xfrm>
            <a:off x="1106565" y="2542772"/>
            <a:ext cx="1080000" cy="1080000"/>
          </a:xfrm>
          <a:prstGeom prst="rect">
            <a:avLst/>
          </a:prstGeom>
        </p:spPr>
        <p:txBody>
          <a:bodyPr/>
          <a:lstStyle>
            <a:lvl1pPr>
              <a:defRPr>
                <a:solidFill>
                  <a:schemeClr val="bg1"/>
                </a:solidFill>
                <a:latin typeface="+mn-lt"/>
              </a:defRPr>
            </a:lvl1pPr>
          </a:lstStyle>
          <a:p>
            <a:pPr lvl="0"/>
            <a:r>
              <a:rPr lang="en-US" dirty="0"/>
              <a:t>Icon</a:t>
            </a:r>
            <a:endParaRPr lang="en-GB" dirty="0"/>
          </a:p>
        </p:txBody>
      </p:sp>
      <p:sp>
        <p:nvSpPr>
          <p:cNvPr id="38" name="Text Placeholder 15">
            <a:extLst>
              <a:ext uri="{FF2B5EF4-FFF2-40B4-BE49-F238E27FC236}">
                <a16:creationId xmlns:a16="http://schemas.microsoft.com/office/drawing/2014/main" id="{7CD8A6B3-651D-4208-9FFF-E4274F1D502F}"/>
              </a:ext>
            </a:extLst>
          </p:cNvPr>
          <p:cNvSpPr>
            <a:spLocks noGrp="1"/>
          </p:cNvSpPr>
          <p:nvPr>
            <p:ph type="body" sz="quarter" idx="19" hasCustomPrompt="1"/>
          </p:nvPr>
        </p:nvSpPr>
        <p:spPr>
          <a:xfrm>
            <a:off x="460485" y="3816157"/>
            <a:ext cx="2372158" cy="313932"/>
          </a:xfrm>
          <a:prstGeom prst="rect">
            <a:avLst/>
          </a:prstGeom>
          <a:noFill/>
          <a:ln>
            <a:noFill/>
          </a:ln>
        </p:spPr>
        <p:txBody>
          <a:bodyPr wrap="square" anchor="ctr" anchorCtr="0">
            <a:spAutoFit/>
          </a:bodyPr>
          <a:lstStyle>
            <a:lvl1pPr marL="0" indent="0">
              <a:buNone/>
              <a:defRPr lang="en-GB" sz="1600" dirty="0">
                <a:solidFill>
                  <a:schemeClr val="tx1"/>
                </a:solidFill>
                <a:latin typeface="+mn-lt"/>
                <a:ea typeface="+mn-ea"/>
                <a:cs typeface="+mn-cs"/>
              </a:defRPr>
            </a:lvl1pPr>
          </a:lstStyle>
          <a:p>
            <a:pPr lvl="0" algn="ctr" defTabSz="457200"/>
            <a:r>
              <a:rPr lang="en-US"/>
              <a:t>Section 1</a:t>
            </a:r>
            <a:endParaRPr lang="en-GB"/>
          </a:p>
        </p:txBody>
      </p:sp>
      <p:sp>
        <p:nvSpPr>
          <p:cNvPr id="22" name="Rectangle 21">
            <a:extLst>
              <a:ext uri="{FF2B5EF4-FFF2-40B4-BE49-F238E27FC236}">
                <a16:creationId xmlns:a16="http://schemas.microsoft.com/office/drawing/2014/main" id="{19AD9E12-E299-42B4-ACDC-90DD2072D6DB}"/>
              </a:ext>
            </a:extLst>
          </p:cNvPr>
          <p:cNvSpPr>
            <a:spLocks noChangeAspect="1"/>
          </p:cNvSpPr>
          <p:nvPr/>
        </p:nvSpPr>
        <p:spPr>
          <a:xfrm>
            <a:off x="636472" y="2145037"/>
            <a:ext cx="352479" cy="352479"/>
          </a:xfrm>
          <a:prstGeom prst="rect">
            <a:avLst/>
          </a:prstGeom>
          <a:solidFill>
            <a:schemeClr val="accent6"/>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bg2"/>
                </a:solidFill>
                <a:ea typeface="Roboto Black" panose="02000000000000000000" pitchFamily="2" charset="0"/>
                <a:cs typeface="Segoe UI" panose="020B0502040204020203" pitchFamily="34" charset="0"/>
              </a:rPr>
              <a:t>1</a:t>
            </a:r>
          </a:p>
        </p:txBody>
      </p:sp>
      <p:sp>
        <p:nvSpPr>
          <p:cNvPr id="3" name="Title 2">
            <a:extLst>
              <a:ext uri="{FF2B5EF4-FFF2-40B4-BE49-F238E27FC236}">
                <a16:creationId xmlns:a16="http://schemas.microsoft.com/office/drawing/2014/main" id="{855D2FEF-268D-59C3-7A8A-0B718AC9A28F}"/>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483E4D54-591B-4882-949B-C22E240838C8}"/>
              </a:ext>
            </a:extLst>
          </p:cNvPr>
          <p:cNvSpPr>
            <a:spLocks noGrp="1"/>
          </p:cNvSpPr>
          <p:nvPr>
            <p:ph type="sldNum" sz="quarter" idx="23"/>
          </p:nvPr>
        </p:nvSpPr>
        <p:spPr/>
        <p:txBody>
          <a:bodyPr/>
          <a:lstStyle/>
          <a:p>
            <a:fld id="{01760841-EB9D-43CC-9F57-A9468EEC4FA4}" type="slidenum">
              <a:rPr lang="en-GB" smtClean="0"/>
              <a:pPr/>
              <a:t>‹#›</a:t>
            </a:fld>
            <a:endParaRPr lang="en-GB"/>
          </a:p>
        </p:txBody>
      </p:sp>
      <p:sp>
        <p:nvSpPr>
          <p:cNvPr id="4" name="Rectangle: Rounded Corners 130">
            <a:extLst>
              <a:ext uri="{FF2B5EF4-FFF2-40B4-BE49-F238E27FC236}">
                <a16:creationId xmlns:a16="http://schemas.microsoft.com/office/drawing/2014/main" id="{F618F0F7-C45D-ACF4-AA8F-6147A54DAFC0}"/>
              </a:ext>
            </a:extLst>
          </p:cNvPr>
          <p:cNvSpPr/>
          <p:nvPr userDrawn="1"/>
        </p:nvSpPr>
        <p:spPr>
          <a:xfrm>
            <a:off x="460487" y="1975337"/>
            <a:ext cx="2372157" cy="2372157"/>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5" name="Rectangle: Rounded Corners 130">
            <a:extLst>
              <a:ext uri="{FF2B5EF4-FFF2-40B4-BE49-F238E27FC236}">
                <a16:creationId xmlns:a16="http://schemas.microsoft.com/office/drawing/2014/main" id="{8A5F6852-F29E-28B3-F0DC-0130BFCD50C5}"/>
              </a:ext>
            </a:extLst>
          </p:cNvPr>
          <p:cNvSpPr/>
          <p:nvPr userDrawn="1"/>
        </p:nvSpPr>
        <p:spPr>
          <a:xfrm>
            <a:off x="9385482" y="1975337"/>
            <a:ext cx="2372157" cy="2372157"/>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6" name="Rectangle: Rounded Corners 130">
            <a:extLst>
              <a:ext uri="{FF2B5EF4-FFF2-40B4-BE49-F238E27FC236}">
                <a16:creationId xmlns:a16="http://schemas.microsoft.com/office/drawing/2014/main" id="{4CE7BED2-7559-62F6-175C-A544B6987CB7}"/>
              </a:ext>
            </a:extLst>
          </p:cNvPr>
          <p:cNvSpPr/>
          <p:nvPr userDrawn="1"/>
        </p:nvSpPr>
        <p:spPr>
          <a:xfrm>
            <a:off x="3435485" y="1975337"/>
            <a:ext cx="2372157" cy="2372157"/>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7" name="Rectangle: Rounded Corners 130">
            <a:extLst>
              <a:ext uri="{FF2B5EF4-FFF2-40B4-BE49-F238E27FC236}">
                <a16:creationId xmlns:a16="http://schemas.microsoft.com/office/drawing/2014/main" id="{C1C27FB2-0070-5C23-3D12-437F752733E2}"/>
              </a:ext>
            </a:extLst>
          </p:cNvPr>
          <p:cNvSpPr/>
          <p:nvPr userDrawn="1"/>
        </p:nvSpPr>
        <p:spPr>
          <a:xfrm>
            <a:off x="6410483" y="1975337"/>
            <a:ext cx="2372157" cy="2372157"/>
          </a:xfrm>
          <a:prstGeom prst="rect">
            <a:avLst/>
          </a:prstGeom>
          <a:gradFill>
            <a:gsLst>
              <a:gs pos="56000">
                <a:schemeClr val="accent1"/>
              </a:gs>
              <a:gs pos="0">
                <a:schemeClr val="accent6"/>
              </a:gs>
              <a:gs pos="100000">
                <a:schemeClr val="accent2"/>
              </a:gs>
            </a:gsLst>
            <a:lin ang="2700000" scaled="1"/>
          </a:gra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72000" tIns="1620000" rIns="72000" rtlCol="0" anchor="ctr"/>
          <a:lstStyle/>
          <a:p>
            <a:pPr lvl="0" algn="ctr"/>
            <a:endParaRPr lang="en-US" sz="1400" dirty="0">
              <a:solidFill>
                <a:schemeClr val="bg1"/>
              </a:solidFill>
              <a:ea typeface="Roboto Medium" panose="02000000000000000000" pitchFamily="2" charset="0"/>
              <a:cs typeface="Segoe UI" panose="020B0502040204020203" pitchFamily="34" charset="0"/>
            </a:endParaRPr>
          </a:p>
        </p:txBody>
      </p:sp>
      <p:sp>
        <p:nvSpPr>
          <p:cNvPr id="8" name="Rectangle 7">
            <a:extLst>
              <a:ext uri="{FF2B5EF4-FFF2-40B4-BE49-F238E27FC236}">
                <a16:creationId xmlns:a16="http://schemas.microsoft.com/office/drawing/2014/main" id="{5DF44EBE-1321-558F-EF75-57A274D477F4}"/>
              </a:ext>
            </a:extLst>
          </p:cNvPr>
          <p:cNvSpPr>
            <a:spLocks noChangeAspect="1"/>
          </p:cNvSpPr>
          <p:nvPr userDrawn="1"/>
        </p:nvSpPr>
        <p:spPr>
          <a:xfrm>
            <a:off x="9561467" y="2145037"/>
            <a:ext cx="352479" cy="352479"/>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tx1"/>
                </a:solidFill>
                <a:ea typeface="Roboto Black" panose="02000000000000000000" pitchFamily="2" charset="0"/>
                <a:cs typeface="Segoe UI" panose="020B0502040204020203" pitchFamily="34" charset="0"/>
              </a:rPr>
              <a:t>4</a:t>
            </a:r>
          </a:p>
        </p:txBody>
      </p:sp>
      <p:sp>
        <p:nvSpPr>
          <p:cNvPr id="9" name="Rectangle 8">
            <a:extLst>
              <a:ext uri="{FF2B5EF4-FFF2-40B4-BE49-F238E27FC236}">
                <a16:creationId xmlns:a16="http://schemas.microsoft.com/office/drawing/2014/main" id="{4E9BD5A1-EDBB-2B0F-FA76-A70F2408E94E}"/>
              </a:ext>
            </a:extLst>
          </p:cNvPr>
          <p:cNvSpPr>
            <a:spLocks noChangeAspect="1"/>
          </p:cNvSpPr>
          <p:nvPr userDrawn="1"/>
        </p:nvSpPr>
        <p:spPr>
          <a:xfrm>
            <a:off x="6586468" y="2145037"/>
            <a:ext cx="352479" cy="352479"/>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tx1"/>
                </a:solidFill>
                <a:ea typeface="Roboto Black" panose="02000000000000000000" pitchFamily="2" charset="0"/>
                <a:cs typeface="Segoe UI" panose="020B0502040204020203" pitchFamily="34" charset="0"/>
              </a:rPr>
              <a:t>3</a:t>
            </a:r>
          </a:p>
        </p:txBody>
      </p:sp>
      <p:sp>
        <p:nvSpPr>
          <p:cNvPr id="10" name="Rectangle 9">
            <a:extLst>
              <a:ext uri="{FF2B5EF4-FFF2-40B4-BE49-F238E27FC236}">
                <a16:creationId xmlns:a16="http://schemas.microsoft.com/office/drawing/2014/main" id="{DC5922E7-0052-26E4-A692-D2D65662FFF1}"/>
              </a:ext>
            </a:extLst>
          </p:cNvPr>
          <p:cNvSpPr>
            <a:spLocks noChangeAspect="1"/>
          </p:cNvSpPr>
          <p:nvPr userDrawn="1"/>
        </p:nvSpPr>
        <p:spPr>
          <a:xfrm>
            <a:off x="3611470" y="2145037"/>
            <a:ext cx="352479" cy="352479"/>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tx1"/>
                </a:solidFill>
                <a:ea typeface="Roboto Black" panose="02000000000000000000" pitchFamily="2" charset="0"/>
                <a:cs typeface="Segoe UI" panose="020B0502040204020203" pitchFamily="34" charset="0"/>
              </a:rPr>
              <a:t>2</a:t>
            </a:r>
          </a:p>
        </p:txBody>
      </p:sp>
      <p:sp>
        <p:nvSpPr>
          <p:cNvPr id="11" name="Rectangle 10">
            <a:extLst>
              <a:ext uri="{FF2B5EF4-FFF2-40B4-BE49-F238E27FC236}">
                <a16:creationId xmlns:a16="http://schemas.microsoft.com/office/drawing/2014/main" id="{9A2EB877-E990-9674-0FD8-B4ADC7572A21}"/>
              </a:ext>
            </a:extLst>
          </p:cNvPr>
          <p:cNvSpPr>
            <a:spLocks noChangeAspect="1"/>
          </p:cNvSpPr>
          <p:nvPr userDrawn="1"/>
        </p:nvSpPr>
        <p:spPr>
          <a:xfrm>
            <a:off x="636472" y="2145037"/>
            <a:ext cx="352479" cy="352479"/>
          </a:xfrm>
          <a:prstGeom prst="rect">
            <a:avLst/>
          </a:prstGeom>
          <a:solidFill>
            <a:schemeClr val="bg2"/>
          </a:solidFill>
          <a:ln>
            <a:solidFill>
              <a:schemeClr val="bg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lvl="0" algn="ctr"/>
            <a:r>
              <a:rPr lang="en-US" b="1" dirty="0">
                <a:solidFill>
                  <a:schemeClr val="tx1"/>
                </a:solidFill>
                <a:ea typeface="Roboto Black" panose="02000000000000000000" pitchFamily="2" charset="0"/>
                <a:cs typeface="Segoe UI" panose="020B0502040204020203" pitchFamily="34" charset="0"/>
              </a:rPr>
              <a:t>1</a:t>
            </a:r>
          </a:p>
        </p:txBody>
      </p:sp>
    </p:spTree>
    <p:extLst>
      <p:ext uri="{BB962C8B-B14F-4D97-AF65-F5344CB8AC3E}">
        <p14:creationId xmlns:p14="http://schemas.microsoft.com/office/powerpoint/2010/main" val="19246242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Divider - Charcoal">
    <p:bg>
      <p:bgPr>
        <a:solidFill>
          <a:schemeClr val="tx2">
            <a:lumMod val="75000"/>
          </a:schemeClr>
        </a:solidFill>
        <a:effectLst/>
      </p:bgPr>
    </p:bg>
    <p:spTree>
      <p:nvGrpSpPr>
        <p:cNvPr id="1" name=""/>
        <p:cNvGrpSpPr/>
        <p:nvPr/>
      </p:nvGrpSpPr>
      <p:grpSpPr>
        <a:xfrm>
          <a:off x="0" y="0"/>
          <a:ext cx="0" cy="0"/>
          <a:chOff x="0" y="0"/>
          <a:chExt cx="0" cy="0"/>
        </a:xfrm>
      </p:grpSpPr>
      <p:sp>
        <p:nvSpPr>
          <p:cNvPr id="12" name="Subtitle 2">
            <a:extLst>
              <a:ext uri="{FF2B5EF4-FFF2-40B4-BE49-F238E27FC236}">
                <a16:creationId xmlns:a16="http://schemas.microsoft.com/office/drawing/2014/main" id="{4ED73C22-2D83-4E7E-933F-520133A14F3F}"/>
              </a:ext>
            </a:extLst>
          </p:cNvPr>
          <p:cNvSpPr>
            <a:spLocks noGrp="1"/>
          </p:cNvSpPr>
          <p:nvPr>
            <p:ph type="subTitle" idx="1" hasCustomPrompt="1"/>
          </p:nvPr>
        </p:nvSpPr>
        <p:spPr>
          <a:xfrm>
            <a:off x="464245" y="3300893"/>
            <a:ext cx="5631755" cy="1043891"/>
          </a:xfrm>
          <a:prstGeom prst="rect">
            <a:avLst/>
          </a:prstGeom>
        </p:spPr>
        <p:txBody>
          <a:bodyPr lIns="90000">
            <a:normAutofit/>
          </a:bodyPr>
          <a:lstStyle>
            <a:lvl1pPr marL="0" indent="0" algn="l">
              <a:lnSpc>
                <a:spcPct val="100000"/>
              </a:lnSpc>
              <a:spcBef>
                <a:spcPts val="200"/>
              </a:spcBef>
              <a:spcAft>
                <a:spcPts val="200"/>
              </a:spcAft>
              <a:buNone/>
              <a:defRPr sz="1600" b="0" i="0">
                <a:solidFill>
                  <a:schemeClr val="bg2"/>
                </a:solidFill>
                <a:latin typeface="+mj-lt"/>
                <a:ea typeface="Roboto Medium" panose="02000000000000000000" pitchFamily="2"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add subtitle</a:t>
            </a:r>
            <a:endParaRPr lang="en-US" dirty="0"/>
          </a:p>
        </p:txBody>
      </p:sp>
      <p:sp>
        <p:nvSpPr>
          <p:cNvPr id="11" name="Title 1">
            <a:extLst>
              <a:ext uri="{FF2B5EF4-FFF2-40B4-BE49-F238E27FC236}">
                <a16:creationId xmlns:a16="http://schemas.microsoft.com/office/drawing/2014/main" id="{739E848F-E527-4E2D-BF0A-A8EE1276D3EB}"/>
              </a:ext>
            </a:extLst>
          </p:cNvPr>
          <p:cNvSpPr>
            <a:spLocks noGrp="1"/>
          </p:cNvSpPr>
          <p:nvPr>
            <p:ph type="ctrTitle" hasCustomPrompt="1"/>
          </p:nvPr>
        </p:nvSpPr>
        <p:spPr>
          <a:xfrm>
            <a:off x="464245" y="1948999"/>
            <a:ext cx="5631755" cy="1243087"/>
          </a:xfrm>
          <a:prstGeom prst="rect">
            <a:avLst/>
          </a:prstGeom>
        </p:spPr>
        <p:txBody>
          <a:bodyPr lIns="90000" anchor="t" anchorCtr="0">
            <a:normAutofit/>
          </a:bodyPr>
          <a:lstStyle>
            <a:lvl1pPr algn="l">
              <a:lnSpc>
                <a:spcPct val="100000"/>
              </a:lnSpc>
              <a:spcBef>
                <a:spcPts val="200"/>
              </a:spcBef>
              <a:spcAft>
                <a:spcPts val="200"/>
              </a:spcAft>
              <a:defRPr sz="2800">
                <a:solidFill>
                  <a:schemeClr val="bg2"/>
                </a:solidFill>
                <a:latin typeface="+mj-lt"/>
                <a:ea typeface="Roboto Medium" panose="02000000000000000000" pitchFamily="2" charset="0"/>
                <a:cs typeface="Segoe UI" panose="020B0502040204020203" pitchFamily="34" charset="0"/>
              </a:defRPr>
            </a:lvl1pPr>
          </a:lstStyle>
          <a:p>
            <a:r>
              <a:rPr lang="en-GB" dirty="0"/>
              <a:t>Click to add main title</a:t>
            </a:r>
            <a:endParaRPr lang="en-US" dirty="0"/>
          </a:p>
        </p:txBody>
      </p:sp>
    </p:spTree>
    <p:extLst>
      <p:ext uri="{BB962C8B-B14F-4D97-AF65-F5344CB8AC3E}">
        <p14:creationId xmlns:p14="http://schemas.microsoft.com/office/powerpoint/2010/main" val="1127149664"/>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Divider - Blue">
    <p:bg>
      <p:bgPr>
        <a:solidFill>
          <a:schemeClr val="accent6"/>
        </a:solidFill>
        <a:effectLst/>
      </p:bgPr>
    </p:bg>
    <p:spTree>
      <p:nvGrpSpPr>
        <p:cNvPr id="1" name=""/>
        <p:cNvGrpSpPr/>
        <p:nvPr/>
      </p:nvGrpSpPr>
      <p:grpSpPr>
        <a:xfrm>
          <a:off x="0" y="0"/>
          <a:ext cx="0" cy="0"/>
          <a:chOff x="0" y="0"/>
          <a:chExt cx="0" cy="0"/>
        </a:xfrm>
      </p:grpSpPr>
      <p:sp>
        <p:nvSpPr>
          <p:cNvPr id="12" name="Subtitle 2">
            <a:extLst>
              <a:ext uri="{FF2B5EF4-FFF2-40B4-BE49-F238E27FC236}">
                <a16:creationId xmlns:a16="http://schemas.microsoft.com/office/drawing/2014/main" id="{BDA22ED7-FF97-4B72-9CC5-B0A57725EE20}"/>
              </a:ext>
            </a:extLst>
          </p:cNvPr>
          <p:cNvSpPr>
            <a:spLocks noGrp="1"/>
          </p:cNvSpPr>
          <p:nvPr>
            <p:ph type="subTitle" idx="1" hasCustomPrompt="1"/>
          </p:nvPr>
        </p:nvSpPr>
        <p:spPr>
          <a:xfrm>
            <a:off x="464245" y="3300893"/>
            <a:ext cx="5631755" cy="1043891"/>
          </a:xfrm>
          <a:prstGeom prst="rect">
            <a:avLst/>
          </a:prstGeom>
        </p:spPr>
        <p:txBody>
          <a:bodyPr lIns="90000">
            <a:normAutofit/>
          </a:bodyPr>
          <a:lstStyle>
            <a:lvl1pPr marL="0" indent="0" algn="l">
              <a:lnSpc>
                <a:spcPct val="100000"/>
              </a:lnSpc>
              <a:spcBef>
                <a:spcPts val="200"/>
              </a:spcBef>
              <a:spcAft>
                <a:spcPts val="200"/>
              </a:spcAft>
              <a:buNone/>
              <a:defRPr sz="1600" b="0" i="0">
                <a:solidFill>
                  <a:schemeClr val="bg2"/>
                </a:solidFill>
                <a:latin typeface="+mj-lt"/>
                <a:ea typeface="Roboto Medium" panose="02000000000000000000" pitchFamily="2" charset="0"/>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add subtitle</a:t>
            </a:r>
            <a:endParaRPr lang="en-US" dirty="0"/>
          </a:p>
        </p:txBody>
      </p:sp>
      <p:sp>
        <p:nvSpPr>
          <p:cNvPr id="11" name="Title 1">
            <a:extLst>
              <a:ext uri="{FF2B5EF4-FFF2-40B4-BE49-F238E27FC236}">
                <a16:creationId xmlns:a16="http://schemas.microsoft.com/office/drawing/2014/main" id="{C35407AC-2AE1-4AEE-93D8-211C6066831A}"/>
              </a:ext>
            </a:extLst>
          </p:cNvPr>
          <p:cNvSpPr>
            <a:spLocks noGrp="1"/>
          </p:cNvSpPr>
          <p:nvPr>
            <p:ph type="ctrTitle" hasCustomPrompt="1"/>
          </p:nvPr>
        </p:nvSpPr>
        <p:spPr>
          <a:xfrm>
            <a:off x="464245" y="1948999"/>
            <a:ext cx="5631755" cy="1243087"/>
          </a:xfrm>
          <a:prstGeom prst="rect">
            <a:avLst/>
          </a:prstGeom>
        </p:spPr>
        <p:txBody>
          <a:bodyPr lIns="90000" anchor="t" anchorCtr="0">
            <a:normAutofit/>
          </a:bodyPr>
          <a:lstStyle>
            <a:lvl1pPr algn="l">
              <a:lnSpc>
                <a:spcPct val="100000"/>
              </a:lnSpc>
              <a:spcBef>
                <a:spcPts val="200"/>
              </a:spcBef>
              <a:spcAft>
                <a:spcPts val="200"/>
              </a:spcAft>
              <a:defRPr sz="2800">
                <a:solidFill>
                  <a:schemeClr val="bg2"/>
                </a:solidFill>
                <a:latin typeface="+mj-lt"/>
                <a:ea typeface="Roboto Medium" panose="02000000000000000000" pitchFamily="2" charset="0"/>
                <a:cs typeface="Segoe UI" panose="020B0502040204020203" pitchFamily="34" charset="0"/>
              </a:defRPr>
            </a:lvl1pPr>
          </a:lstStyle>
          <a:p>
            <a:r>
              <a:rPr lang="en-GB" dirty="0"/>
              <a:t>Click to add main title</a:t>
            </a:r>
            <a:endParaRPr lang="en-US" dirty="0"/>
          </a:p>
        </p:txBody>
      </p:sp>
      <p:pic>
        <p:nvPicPr>
          <p:cNvPr id="4" name="Graphic 3">
            <a:extLst>
              <a:ext uri="{FF2B5EF4-FFF2-40B4-BE49-F238E27FC236}">
                <a16:creationId xmlns:a16="http://schemas.microsoft.com/office/drawing/2014/main" id="{8BE5C0A1-2E74-0841-8371-D2549FD1D4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334000" y="0"/>
            <a:ext cx="6858000" cy="6858000"/>
          </a:xfrm>
          <a:prstGeom prst="rect">
            <a:avLst/>
          </a:prstGeom>
        </p:spPr>
      </p:pic>
      <p:pic>
        <p:nvPicPr>
          <p:cNvPr id="2" name="Graphic 1">
            <a:extLst>
              <a:ext uri="{FF2B5EF4-FFF2-40B4-BE49-F238E27FC236}">
                <a16:creationId xmlns:a16="http://schemas.microsoft.com/office/drawing/2014/main" id="{52184B8E-F42F-7B9A-9356-8B1D19F023D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76746195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Blank slide">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F83F29E4-3B19-4ED5-81EF-AF1A005ADF9E}"/>
              </a:ext>
            </a:extLst>
          </p:cNvPr>
          <p:cNvSpPr>
            <a:spLocks noGrp="1" noChangeAspect="1"/>
          </p:cNvSpPr>
          <p:nvPr>
            <p:ph type="sldNum" sz="quarter" idx="4"/>
          </p:nvPr>
        </p:nvSpPr>
        <p:spPr>
          <a:xfrm>
            <a:off x="11757639" y="6500191"/>
            <a:ext cx="434361" cy="357809"/>
          </a:xfrm>
          <a:prstGeom prst="rect">
            <a:avLst/>
          </a:prstGeom>
        </p:spPr>
        <p:txBody>
          <a:bodyPr lIns="64800" rIns="36000" anchor="ctr"/>
          <a:lstStyle>
            <a:lvl1pPr algn="ctr">
              <a:defRPr sz="800" b="0" i="0">
                <a:solidFill>
                  <a:schemeClr val="tx1"/>
                </a:solidFill>
                <a:latin typeface="Roboto Medium" panose="02000000000000000000" pitchFamily="2" charset="0"/>
                <a:ea typeface="Roboto Medium" panose="02000000000000000000" pitchFamily="2" charset="0"/>
                <a:cs typeface="Segoe UI" panose="020B0502040204020203" pitchFamily="34" charset="0"/>
              </a:defRPr>
            </a:lvl1pPr>
          </a:lstStyle>
          <a:p>
            <a:fld id="{AD2E1347-FA1E-4F20-994B-B6CA469F08F4}" type="slidenum">
              <a:rPr lang="en-GB" smtClean="0"/>
              <a:pPr/>
              <a:t>‹#›</a:t>
            </a:fld>
            <a:endParaRPr lang="en-GB" dirty="0"/>
          </a:p>
        </p:txBody>
      </p:sp>
    </p:spTree>
    <p:extLst>
      <p:ext uri="{BB962C8B-B14F-4D97-AF65-F5344CB8AC3E}">
        <p14:creationId xmlns:p14="http://schemas.microsoft.com/office/powerpoint/2010/main" val="316525722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Rear page - Hero">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C64B45-7700-AC4E-AEB1-680CB4E2D69F}"/>
              </a:ext>
            </a:extLst>
          </p:cNvPr>
          <p:cNvSpPr txBox="1"/>
          <p:nvPr/>
        </p:nvSpPr>
        <p:spPr>
          <a:xfrm>
            <a:off x="2309191" y="5943601"/>
            <a:ext cx="7573618" cy="24622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GB" sz="1000" dirty="0"/>
              <a:t>167-169 Great Portland Street, London, W1W 5PF</a:t>
            </a:r>
            <a:endParaRPr sz="1000" dirty="0"/>
          </a:p>
        </p:txBody>
      </p:sp>
      <p:pic>
        <p:nvPicPr>
          <p:cNvPr id="7" name="Picture 6" descr="A logo with green triangles&#10;&#10;AI-generated content may be incorrect.">
            <a:extLst>
              <a:ext uri="{FF2B5EF4-FFF2-40B4-BE49-F238E27FC236}">
                <a16:creationId xmlns:a16="http://schemas.microsoft.com/office/drawing/2014/main" id="{D64865D3-4F3B-CF92-10DF-986420DAD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4600" y="1422651"/>
            <a:ext cx="4402800" cy="3240461"/>
          </a:xfrm>
          <a:prstGeom prst="rect">
            <a:avLst/>
          </a:prstGeom>
        </p:spPr>
      </p:pic>
    </p:spTree>
    <p:extLst>
      <p:ext uri="{BB962C8B-B14F-4D97-AF65-F5344CB8AC3E}">
        <p14:creationId xmlns:p14="http://schemas.microsoft.com/office/powerpoint/2010/main" val="3733246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Header only">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0B88BB-13F0-CE74-3A1C-719A3219DDD8}"/>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53A10B5C-FD69-43C8-C265-954F4600D666}"/>
              </a:ext>
            </a:extLst>
          </p:cNvPr>
          <p:cNvSpPr>
            <a:spLocks noGrp="1"/>
          </p:cNvSpPr>
          <p:nvPr>
            <p:ph type="sldNum" sz="quarter" idx="10"/>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1057973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Header Only - Light">
    <p:bg>
      <p:bgRef idx="1001">
        <a:schemeClr val="bg1"/>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D0DC5AA-DD11-55D0-5FCC-EE8B3339C510}"/>
              </a:ext>
            </a:extLst>
          </p:cNvPr>
          <p:cNvSpPr/>
          <p:nvPr/>
        </p:nvSpPr>
        <p:spPr>
          <a:xfrm>
            <a:off x="12755881" y="1247041"/>
            <a:ext cx="506436" cy="4817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 name="Title 1">
            <a:extLst>
              <a:ext uri="{FF2B5EF4-FFF2-40B4-BE49-F238E27FC236}">
                <a16:creationId xmlns:a16="http://schemas.microsoft.com/office/drawing/2014/main" id="{A8E98DBC-3594-1CE6-CFF1-8A4A6C097246}"/>
              </a:ext>
            </a:extLst>
          </p:cNvPr>
          <p:cNvSpPr>
            <a:spLocks noGrp="1"/>
          </p:cNvSpPr>
          <p:nvPr>
            <p:ph type="title"/>
          </p:nvPr>
        </p:nvSpPr>
        <p:spPr/>
        <p:txBody>
          <a:bodyPr/>
          <a:lstStyle>
            <a:lvl1pPr>
              <a:defRPr>
                <a:solidFill>
                  <a:schemeClr val="tx2"/>
                </a:solidFill>
              </a:defRPr>
            </a:lvl1pPr>
          </a:lstStyle>
          <a:p>
            <a:r>
              <a:rPr lang="en-US"/>
              <a:t>Click to edit Master title style</a:t>
            </a:r>
            <a:endParaRPr/>
          </a:p>
        </p:txBody>
      </p:sp>
      <p:sp>
        <p:nvSpPr>
          <p:cNvPr id="3" name="Slide Number Placeholder 2">
            <a:extLst>
              <a:ext uri="{FF2B5EF4-FFF2-40B4-BE49-F238E27FC236}">
                <a16:creationId xmlns:a16="http://schemas.microsoft.com/office/drawing/2014/main" id="{8DCC4A3D-0DFA-1437-94EF-74BFB1705306}"/>
              </a:ext>
            </a:extLst>
          </p:cNvPr>
          <p:cNvSpPr>
            <a:spLocks noGrp="1"/>
          </p:cNvSpPr>
          <p:nvPr>
            <p:ph type="sldNum" sz="quarter" idx="10"/>
          </p:nvPr>
        </p:nvSpPr>
        <p:spPr>
          <a:xfrm>
            <a:off x="11814187" y="6458817"/>
            <a:ext cx="377813" cy="365125"/>
          </a:xfrm>
        </p:spPr>
        <p:txBody>
          <a:bodyPr/>
          <a:lstStyle>
            <a:lvl1pPr>
              <a:defRPr>
                <a:solidFill>
                  <a:schemeClr val="tx2"/>
                </a:solidFill>
              </a:defRPr>
            </a:lvl1pPr>
          </a:lstStyle>
          <a:p>
            <a:fld id="{01760841-EB9D-43CC-9F57-A9468EEC4FA4}" type="slidenum">
              <a:rPr lang="en-GB" smtClean="0"/>
              <a:pPr/>
              <a:t>‹#›</a:t>
            </a:fld>
            <a:endParaRPr lang="en-GB"/>
          </a:p>
        </p:txBody>
      </p:sp>
      <p:cxnSp>
        <p:nvCxnSpPr>
          <p:cNvPr id="4" name="Straight Connector 25">
            <a:extLst>
              <a:ext uri="{FF2B5EF4-FFF2-40B4-BE49-F238E27FC236}">
                <a16:creationId xmlns:a16="http://schemas.microsoft.com/office/drawing/2014/main" id="{8D86BD17-EBBB-74B8-663B-64F01331007D}"/>
              </a:ext>
            </a:extLst>
          </p:cNvPr>
          <p:cNvCxnSpPr>
            <a:cxnSpLocks/>
          </p:cNvCxnSpPr>
          <p:nvPr/>
        </p:nvCxnSpPr>
        <p:spPr>
          <a:xfrm>
            <a:off x="453639" y="931624"/>
            <a:ext cx="11304000" cy="0"/>
          </a:xfrm>
          <a:prstGeom prst="line">
            <a:avLst/>
          </a:prstGeom>
          <a:ln w="19050">
            <a:solidFill>
              <a:schemeClr val="tx2"/>
            </a:solidFill>
          </a:ln>
        </p:spPr>
        <p:style>
          <a:lnRef idx="1">
            <a:schemeClr val="accent2"/>
          </a:lnRef>
          <a:fillRef idx="0">
            <a:schemeClr val="accent2"/>
          </a:fillRef>
          <a:effectRef idx="0">
            <a:schemeClr val="accent2"/>
          </a:effectRef>
          <a:fontRef idx="minor">
            <a:schemeClr val="tx1"/>
          </a:fontRef>
        </p:style>
      </p:cxnSp>
      <p:pic>
        <p:nvPicPr>
          <p:cNvPr id="7" name="Picture 6" descr="A black and blue letter on a black background&#10;&#10;AI-generated content may be incorrect.">
            <a:extLst>
              <a:ext uri="{FF2B5EF4-FFF2-40B4-BE49-F238E27FC236}">
                <a16:creationId xmlns:a16="http://schemas.microsoft.com/office/drawing/2014/main" id="{C65FC91E-1308-D679-C458-74B92C6EEE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800" y="417600"/>
            <a:ext cx="1360800" cy="263115"/>
          </a:xfrm>
          <a:prstGeom prst="rect">
            <a:avLst/>
          </a:prstGeom>
        </p:spPr>
      </p:pic>
      <p:sp>
        <p:nvSpPr>
          <p:cNvPr id="5" name="Rectangle 4">
            <a:extLst>
              <a:ext uri="{FF2B5EF4-FFF2-40B4-BE49-F238E27FC236}">
                <a16:creationId xmlns:a16="http://schemas.microsoft.com/office/drawing/2014/main" id="{6A89DE97-E784-DF02-BED0-72F6962B6708}"/>
              </a:ext>
            </a:extLst>
          </p:cNvPr>
          <p:cNvSpPr/>
          <p:nvPr/>
        </p:nvSpPr>
        <p:spPr>
          <a:xfrm>
            <a:off x="12755881" y="1735851"/>
            <a:ext cx="506436" cy="4817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6" name="Rectangle 5">
            <a:extLst>
              <a:ext uri="{FF2B5EF4-FFF2-40B4-BE49-F238E27FC236}">
                <a16:creationId xmlns:a16="http://schemas.microsoft.com/office/drawing/2014/main" id="{75A6ECCA-65C9-F743-0FA2-0B9383A6BBE4}"/>
              </a:ext>
            </a:extLst>
          </p:cNvPr>
          <p:cNvSpPr/>
          <p:nvPr/>
        </p:nvSpPr>
        <p:spPr>
          <a:xfrm>
            <a:off x="12755881" y="2215577"/>
            <a:ext cx="506436" cy="4817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8" name="Rectangle 7">
            <a:extLst>
              <a:ext uri="{FF2B5EF4-FFF2-40B4-BE49-F238E27FC236}">
                <a16:creationId xmlns:a16="http://schemas.microsoft.com/office/drawing/2014/main" id="{B3A97E7D-9F63-501B-55E3-56671F2C1372}"/>
              </a:ext>
            </a:extLst>
          </p:cNvPr>
          <p:cNvSpPr/>
          <p:nvPr/>
        </p:nvSpPr>
        <p:spPr>
          <a:xfrm>
            <a:off x="12755881" y="2697312"/>
            <a:ext cx="506436" cy="4817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9" name="Rectangle 8">
            <a:extLst>
              <a:ext uri="{FF2B5EF4-FFF2-40B4-BE49-F238E27FC236}">
                <a16:creationId xmlns:a16="http://schemas.microsoft.com/office/drawing/2014/main" id="{322018DE-38EC-B44C-3074-45849930CD0E}"/>
              </a:ext>
            </a:extLst>
          </p:cNvPr>
          <p:cNvSpPr/>
          <p:nvPr/>
        </p:nvSpPr>
        <p:spPr>
          <a:xfrm>
            <a:off x="12755881" y="1254066"/>
            <a:ext cx="506436" cy="491395"/>
          </a:xfrm>
          <a:prstGeom prst="rect">
            <a:avLst/>
          </a:prstGeom>
          <a:solidFill>
            <a:schemeClr val="tx2">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0" name="Rectangle 9">
            <a:extLst>
              <a:ext uri="{FF2B5EF4-FFF2-40B4-BE49-F238E27FC236}">
                <a16:creationId xmlns:a16="http://schemas.microsoft.com/office/drawing/2014/main" id="{D9F0BAF4-9571-516E-BB9E-D71BB4E2E3FE}"/>
              </a:ext>
            </a:extLst>
          </p:cNvPr>
          <p:cNvSpPr/>
          <p:nvPr/>
        </p:nvSpPr>
        <p:spPr>
          <a:xfrm>
            <a:off x="12755881" y="1714624"/>
            <a:ext cx="506436" cy="481735"/>
          </a:xfrm>
          <a:prstGeom prst="rect">
            <a:avLst/>
          </a:prstGeom>
          <a:solidFill>
            <a:schemeClr val="tx2">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1" name="Rectangle 10">
            <a:extLst>
              <a:ext uri="{FF2B5EF4-FFF2-40B4-BE49-F238E27FC236}">
                <a16:creationId xmlns:a16="http://schemas.microsoft.com/office/drawing/2014/main" id="{3D4F1C69-3B27-F37D-7BE4-CD0E92AE973A}"/>
              </a:ext>
            </a:extLst>
          </p:cNvPr>
          <p:cNvSpPr/>
          <p:nvPr/>
        </p:nvSpPr>
        <p:spPr>
          <a:xfrm>
            <a:off x="12755881" y="2198892"/>
            <a:ext cx="506436" cy="481735"/>
          </a:xfrm>
          <a:prstGeom prst="rect">
            <a:avLst/>
          </a:prstGeom>
          <a:solidFill>
            <a:schemeClr val="tx2">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2" name="Rectangle 11">
            <a:extLst>
              <a:ext uri="{FF2B5EF4-FFF2-40B4-BE49-F238E27FC236}">
                <a16:creationId xmlns:a16="http://schemas.microsoft.com/office/drawing/2014/main" id="{B9CFF3A7-BD88-5FB0-038D-F4B4E8E18C2D}"/>
              </a:ext>
            </a:extLst>
          </p:cNvPr>
          <p:cNvSpPr/>
          <p:nvPr/>
        </p:nvSpPr>
        <p:spPr>
          <a:xfrm>
            <a:off x="12755881" y="2680627"/>
            <a:ext cx="506436" cy="481735"/>
          </a:xfrm>
          <a:prstGeom prst="rect">
            <a:avLst/>
          </a:prstGeom>
          <a:solidFill>
            <a:schemeClr val="tx2">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4" name="Rectangle 13">
            <a:extLst>
              <a:ext uri="{FF2B5EF4-FFF2-40B4-BE49-F238E27FC236}">
                <a16:creationId xmlns:a16="http://schemas.microsoft.com/office/drawing/2014/main" id="{1DE396D4-DE6F-89DF-E38D-AAEEBAFE07CD}"/>
              </a:ext>
            </a:extLst>
          </p:cNvPr>
          <p:cNvSpPr/>
          <p:nvPr/>
        </p:nvSpPr>
        <p:spPr>
          <a:xfrm>
            <a:off x="12755881" y="3183068"/>
            <a:ext cx="506436" cy="43229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5" name="Rectangle 14">
            <a:extLst>
              <a:ext uri="{FF2B5EF4-FFF2-40B4-BE49-F238E27FC236}">
                <a16:creationId xmlns:a16="http://schemas.microsoft.com/office/drawing/2014/main" id="{AF4F545E-87C8-F9FD-3ABD-1BC70909E31D}"/>
              </a:ext>
            </a:extLst>
          </p:cNvPr>
          <p:cNvSpPr/>
          <p:nvPr/>
        </p:nvSpPr>
        <p:spPr>
          <a:xfrm>
            <a:off x="12755881" y="3160353"/>
            <a:ext cx="506436" cy="481735"/>
          </a:xfrm>
          <a:prstGeom prst="rect">
            <a:avLst/>
          </a:prstGeom>
          <a:solidFill>
            <a:schemeClr val="tx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cxnSp>
        <p:nvCxnSpPr>
          <p:cNvPr id="16" name="Straight Connector 25">
            <a:extLst>
              <a:ext uri="{FF2B5EF4-FFF2-40B4-BE49-F238E27FC236}">
                <a16:creationId xmlns:a16="http://schemas.microsoft.com/office/drawing/2014/main" id="{E7D0EE4C-29D4-EEAA-1049-4B39BAD5B0D1}"/>
              </a:ext>
            </a:extLst>
          </p:cNvPr>
          <p:cNvCxnSpPr>
            <a:cxnSpLocks/>
          </p:cNvCxnSpPr>
          <p:nvPr userDrawn="1"/>
        </p:nvCxnSpPr>
        <p:spPr>
          <a:xfrm>
            <a:off x="453639" y="931624"/>
            <a:ext cx="11304000" cy="0"/>
          </a:xfrm>
          <a:prstGeom prst="line">
            <a:avLst/>
          </a:prstGeom>
          <a:ln w="19050">
            <a:solidFill>
              <a:schemeClr val="tx2"/>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4604912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ext">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64DA74B3-CD48-6642-BAFB-7F87C05CF5B9}"/>
              </a:ext>
            </a:extLst>
          </p:cNvPr>
          <p:cNvSpPr>
            <a:spLocks noGrp="1"/>
          </p:cNvSpPr>
          <p:nvPr>
            <p:ph type="body" sz="quarter" idx="10" hasCustomPrompt="1"/>
          </p:nvPr>
        </p:nvSpPr>
        <p:spPr>
          <a:xfrm>
            <a:off x="445770" y="1376363"/>
            <a:ext cx="11303318" cy="4699847"/>
          </a:xfrm>
          <a:prstGeom prst="rect">
            <a:avLst/>
          </a:prstGeom>
        </p:spPr>
        <p:txBody>
          <a:bodyPr lIns="90000" numCol="1" spcCol="360000" anchor="t">
            <a:noAutofit/>
          </a:bodyPr>
          <a:lstStyle>
            <a:lvl1pPr>
              <a:lnSpc>
                <a:spcPct val="100000"/>
              </a:lnSpc>
              <a:spcBef>
                <a:spcPts val="400"/>
              </a:spcBef>
              <a:spcAft>
                <a:spcPts val="400"/>
              </a:spcAft>
              <a:defRPr sz="1200">
                <a:latin typeface="+mn-lt"/>
              </a:defRPr>
            </a:lvl1pPr>
          </a:lstStyle>
          <a:p>
            <a:pPr lvl="0"/>
            <a:r>
              <a:rPr lang="en-GB" dirty="0"/>
              <a:t>Click to add text. Roboto 12pt font. Preferably 4pt paragraph spacing, single line spacing.</a:t>
            </a:r>
          </a:p>
        </p:txBody>
      </p:sp>
      <p:sp>
        <p:nvSpPr>
          <p:cNvPr id="3" name="Title 2">
            <a:extLst>
              <a:ext uri="{FF2B5EF4-FFF2-40B4-BE49-F238E27FC236}">
                <a16:creationId xmlns:a16="http://schemas.microsoft.com/office/drawing/2014/main" id="{5837C372-6864-80FB-5E30-5FB6CFD9B855}"/>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F825F470-D9C0-6E37-AAF0-6DD09771EB50}"/>
              </a:ext>
            </a:extLst>
          </p:cNvPr>
          <p:cNvSpPr>
            <a:spLocks noGrp="1"/>
          </p:cNvSpPr>
          <p:nvPr>
            <p:ph type="sldNum" sz="quarter" idx="11"/>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1740614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CA9540-349F-544D-A9DC-FE4923880E29}"/>
              </a:ext>
            </a:extLst>
          </p:cNvPr>
          <p:cNvSpPr>
            <a:spLocks noGrp="1"/>
          </p:cNvSpPr>
          <p:nvPr>
            <p:ph type="body" sz="quarter" idx="12" hasCustomPrompt="1"/>
          </p:nvPr>
        </p:nvSpPr>
        <p:spPr>
          <a:xfrm>
            <a:off x="442914" y="1376365"/>
            <a:ext cx="11304000" cy="4703760"/>
          </a:xfrm>
          <a:prstGeom prst="rect">
            <a:avLst/>
          </a:prstGeom>
        </p:spPr>
        <p:txBody>
          <a:bodyPr lIns="90000"/>
          <a:lstStyle>
            <a:lvl1pPr marL="266700" indent="-266700">
              <a:lnSpc>
                <a:spcPct val="100000"/>
              </a:lnSpc>
              <a:spcBef>
                <a:spcPts val="400"/>
              </a:spcBef>
              <a:spcAft>
                <a:spcPts val="400"/>
              </a:spcAft>
              <a:buFont typeface="Wingdings" pitchFamily="2" charset="2"/>
              <a:buChar char="§"/>
              <a:defRPr>
                <a:latin typeface="+mn-lt"/>
              </a:defRPr>
            </a:lvl1pPr>
            <a:lvl2pPr marL="568800" indent="-284400">
              <a:lnSpc>
                <a:spcPct val="100000"/>
              </a:lnSpc>
              <a:spcBef>
                <a:spcPts val="400"/>
              </a:spcBef>
              <a:spcAft>
                <a:spcPts val="400"/>
              </a:spcAft>
              <a:buFont typeface="Segoe UI" panose="020B0502040204020203" pitchFamily="34" charset="0"/>
              <a:buChar char="–"/>
              <a:defRPr>
                <a:latin typeface="+mn-lt"/>
              </a:defRPr>
            </a:lvl2pPr>
            <a:lvl3pPr marL="853200" marR="0" indent="-284400" algn="l" defTabSz="914400" rtl="0" eaLnBrk="1" fontAlgn="auto" latinLnBrk="0" hangingPunct="1">
              <a:lnSpc>
                <a:spcPct val="100000"/>
              </a:lnSpc>
              <a:spcBef>
                <a:spcPts val="400"/>
              </a:spcBef>
              <a:spcAft>
                <a:spcPts val="400"/>
              </a:spcAft>
              <a:buClrTx/>
              <a:buSzTx/>
              <a:buFont typeface="Wingdings" pitchFamily="2" charset="2"/>
              <a:buChar char="§"/>
              <a:tabLst/>
              <a:defRPr>
                <a:latin typeface="+mn-lt"/>
              </a:defRPr>
            </a:lvl3pPr>
            <a:lvl4pPr marL="1137600" indent="-285750">
              <a:lnSpc>
                <a:spcPct val="100000"/>
              </a:lnSpc>
              <a:spcBef>
                <a:spcPts val="400"/>
              </a:spcBef>
              <a:spcAft>
                <a:spcPts val="400"/>
              </a:spcAft>
              <a:buFont typeface="Segoe UI" panose="020B0502040204020203" pitchFamily="34" charset="0"/>
              <a:buChar char="–"/>
              <a:defRPr>
                <a:latin typeface="+mn-lt"/>
              </a:defRPr>
            </a:lvl4pPr>
            <a:lvl5pPr marL="2114550" indent="-285750">
              <a:buFont typeface="Wingdings" pitchFamily="2" charset="2"/>
              <a:buChar char="§"/>
              <a:defRPr/>
            </a:lvl5pPr>
          </a:lstStyle>
          <a:p>
            <a:pPr lvl="0"/>
            <a:r>
              <a:rPr lang="en-US" dirty="0"/>
              <a:t>Click to add bullets. </a:t>
            </a:r>
            <a:r>
              <a:rPr lang="en-GB" dirty="0"/>
              <a:t>Roboto 12pt font. Preferably 4pt paragraph spacing, single line spacing. Additional levels alternate between square and dash bullets</a:t>
            </a:r>
            <a:endParaRPr lang="en-US" dirty="0"/>
          </a:p>
          <a:p>
            <a:pPr lvl="1"/>
            <a:endParaRPr lang="en-US" dirty="0"/>
          </a:p>
          <a:p>
            <a:pPr lvl="2"/>
            <a:endParaRPr lang="en-US" dirty="0"/>
          </a:p>
          <a:p>
            <a:pPr lvl="3"/>
            <a:endParaRPr lang="en-US" dirty="0"/>
          </a:p>
        </p:txBody>
      </p:sp>
      <p:sp>
        <p:nvSpPr>
          <p:cNvPr id="4" name="Title 3">
            <a:extLst>
              <a:ext uri="{FF2B5EF4-FFF2-40B4-BE49-F238E27FC236}">
                <a16:creationId xmlns:a16="http://schemas.microsoft.com/office/drawing/2014/main" id="{0BEC4122-5D20-CF89-1C06-905C05DCF222}"/>
              </a:ext>
            </a:extLst>
          </p:cNvPr>
          <p:cNvSpPr>
            <a:spLocks noGrp="1"/>
          </p:cNvSpPr>
          <p:nvPr>
            <p:ph type="title"/>
          </p:nvPr>
        </p:nvSpPr>
        <p:spPr/>
        <p:txBody>
          <a:bodyPr/>
          <a:lstStyle/>
          <a:p>
            <a:r>
              <a:rPr lang="en-US"/>
              <a:t>Click to edit Master title style</a:t>
            </a:r>
            <a:endParaRPr lang="en-GB"/>
          </a:p>
        </p:txBody>
      </p:sp>
      <p:sp>
        <p:nvSpPr>
          <p:cNvPr id="2" name="Slide Number Placeholder 1">
            <a:extLst>
              <a:ext uri="{FF2B5EF4-FFF2-40B4-BE49-F238E27FC236}">
                <a16:creationId xmlns:a16="http://schemas.microsoft.com/office/drawing/2014/main" id="{179FC432-B017-C1A9-02AB-A0D858CC323D}"/>
              </a:ext>
            </a:extLst>
          </p:cNvPr>
          <p:cNvSpPr>
            <a:spLocks noGrp="1"/>
          </p:cNvSpPr>
          <p:nvPr>
            <p:ph type="sldNum" sz="quarter" idx="13"/>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94110768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Numbered lis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CA9540-349F-544D-A9DC-FE4923880E29}"/>
              </a:ext>
            </a:extLst>
          </p:cNvPr>
          <p:cNvSpPr>
            <a:spLocks noGrp="1"/>
          </p:cNvSpPr>
          <p:nvPr>
            <p:ph type="body" sz="quarter" idx="12" hasCustomPrompt="1"/>
          </p:nvPr>
        </p:nvSpPr>
        <p:spPr>
          <a:xfrm>
            <a:off x="442913" y="1376363"/>
            <a:ext cx="11304001" cy="4703762"/>
          </a:xfrm>
          <a:prstGeom prst="rect">
            <a:avLst/>
          </a:prstGeom>
        </p:spPr>
        <p:txBody>
          <a:bodyPr lIns="90000"/>
          <a:lstStyle>
            <a:lvl1pPr marL="266700" indent="-265113">
              <a:lnSpc>
                <a:spcPct val="100000"/>
              </a:lnSpc>
              <a:spcBef>
                <a:spcPts val="400"/>
              </a:spcBef>
              <a:spcAft>
                <a:spcPts val="400"/>
              </a:spcAft>
              <a:buFont typeface="+mj-lt"/>
              <a:buAutoNum type="arabicPeriod"/>
              <a:defRPr>
                <a:latin typeface="+mn-lt"/>
              </a:defRPr>
            </a:lvl1pPr>
            <a:lvl2pPr marL="684000" indent="-342000">
              <a:lnSpc>
                <a:spcPct val="100000"/>
              </a:lnSpc>
              <a:spcBef>
                <a:spcPts val="400"/>
              </a:spcBef>
              <a:spcAft>
                <a:spcPts val="400"/>
              </a:spcAft>
              <a:buFont typeface="+mj-lt"/>
              <a:buAutoNum type="romanLcPeriod"/>
              <a:defRPr>
                <a:latin typeface="+mn-lt"/>
              </a:defRPr>
            </a:lvl2pPr>
            <a:lvl3pPr marL="1026000" indent="-342000">
              <a:lnSpc>
                <a:spcPct val="100000"/>
              </a:lnSpc>
              <a:spcBef>
                <a:spcPts val="400"/>
              </a:spcBef>
              <a:spcAft>
                <a:spcPts val="400"/>
              </a:spcAft>
              <a:buFont typeface="+mj-lt"/>
              <a:buAutoNum type="alphaLcPeriod"/>
              <a:defRPr>
                <a:latin typeface="+mn-lt"/>
              </a:defRPr>
            </a:lvl3pPr>
            <a:lvl4pPr marL="1368000" indent="-342000">
              <a:lnSpc>
                <a:spcPct val="100000"/>
              </a:lnSpc>
              <a:spcBef>
                <a:spcPts val="400"/>
              </a:spcBef>
              <a:spcAft>
                <a:spcPts val="400"/>
              </a:spcAft>
              <a:buFont typeface="+mj-lt"/>
              <a:buAutoNum type="arabicPeriod"/>
              <a:defRPr>
                <a:latin typeface="+mn-lt"/>
              </a:defRPr>
            </a:lvl4pPr>
            <a:lvl5pPr marL="2114550" indent="-285750">
              <a:buFont typeface="Wingdings" pitchFamily="2" charset="2"/>
              <a:buChar char="§"/>
              <a:defRPr/>
            </a:lvl5pPr>
          </a:lstStyle>
          <a:p>
            <a:pPr lvl="0"/>
            <a:r>
              <a:rPr lang="en-US" dirty="0"/>
              <a:t>Click to add numbers. </a:t>
            </a:r>
            <a:r>
              <a:rPr lang="en-GB" dirty="0"/>
              <a:t>Roboto 12pt font. Preferably 4pt paragraph spacing, single line spacing. Additional levels alternate between styles</a:t>
            </a:r>
            <a:endParaRPr lang="en-US" dirty="0"/>
          </a:p>
          <a:p>
            <a:pPr lvl="1"/>
            <a:endParaRPr lang="en-US" dirty="0"/>
          </a:p>
          <a:p>
            <a:pPr lvl="2"/>
            <a:endParaRPr lang="en-US" dirty="0"/>
          </a:p>
          <a:p>
            <a:pPr lvl="3"/>
            <a:endParaRPr lang="en-US" dirty="0"/>
          </a:p>
        </p:txBody>
      </p:sp>
      <p:sp>
        <p:nvSpPr>
          <p:cNvPr id="4" name="Title 3">
            <a:extLst>
              <a:ext uri="{FF2B5EF4-FFF2-40B4-BE49-F238E27FC236}">
                <a16:creationId xmlns:a16="http://schemas.microsoft.com/office/drawing/2014/main" id="{E9CE277A-A0CC-3B35-AB3D-CFF8E8AE6E97}"/>
              </a:ext>
            </a:extLst>
          </p:cNvPr>
          <p:cNvSpPr>
            <a:spLocks noGrp="1"/>
          </p:cNvSpPr>
          <p:nvPr>
            <p:ph type="title"/>
          </p:nvPr>
        </p:nvSpPr>
        <p:spPr/>
        <p:txBody>
          <a:bodyPr/>
          <a:lstStyle/>
          <a:p>
            <a:r>
              <a:rPr lang="en-US"/>
              <a:t>Click to edit Master title style</a:t>
            </a:r>
            <a:endParaRPr lang="en-GB"/>
          </a:p>
        </p:txBody>
      </p:sp>
      <p:sp>
        <p:nvSpPr>
          <p:cNvPr id="5" name="Slide Number Placeholder 4">
            <a:extLst>
              <a:ext uri="{FF2B5EF4-FFF2-40B4-BE49-F238E27FC236}">
                <a16:creationId xmlns:a16="http://schemas.microsoft.com/office/drawing/2014/main" id="{05A05059-0E0D-599C-321E-70BE33392660}"/>
              </a:ext>
            </a:extLst>
          </p:cNvPr>
          <p:cNvSpPr>
            <a:spLocks noGrp="1"/>
          </p:cNvSpPr>
          <p:nvPr>
            <p:ph type="sldNum" sz="quarter" idx="13"/>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1807962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cks">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CA9540-349F-544D-A9DC-FE4923880E29}"/>
              </a:ext>
            </a:extLst>
          </p:cNvPr>
          <p:cNvSpPr>
            <a:spLocks noGrp="1"/>
          </p:cNvSpPr>
          <p:nvPr>
            <p:ph type="body" sz="quarter" idx="12" hasCustomPrompt="1"/>
          </p:nvPr>
        </p:nvSpPr>
        <p:spPr>
          <a:xfrm>
            <a:off x="442913" y="1376363"/>
            <a:ext cx="11304001" cy="4703761"/>
          </a:xfrm>
          <a:prstGeom prst="rect">
            <a:avLst/>
          </a:prstGeom>
        </p:spPr>
        <p:txBody>
          <a:bodyPr lIns="90000"/>
          <a:lstStyle>
            <a:lvl1pPr marL="266700" indent="-266700">
              <a:lnSpc>
                <a:spcPct val="100000"/>
              </a:lnSpc>
              <a:spcBef>
                <a:spcPts val="400"/>
              </a:spcBef>
              <a:spcAft>
                <a:spcPts val="400"/>
              </a:spcAft>
              <a:buClr>
                <a:schemeClr val="accent6"/>
              </a:buClr>
              <a:buFont typeface="Wingdings" panose="05000000000000000000" pitchFamily="2" charset="2"/>
              <a:buChar char=""/>
              <a:defRPr>
                <a:latin typeface="+mn-lt"/>
              </a:defRPr>
            </a:lvl1pPr>
            <a:lvl2pPr marL="568800" indent="-284400">
              <a:lnSpc>
                <a:spcPct val="100000"/>
              </a:lnSpc>
              <a:spcBef>
                <a:spcPts val="200"/>
              </a:spcBef>
              <a:spcAft>
                <a:spcPts val="200"/>
              </a:spcAft>
              <a:buFont typeface="Segoe UI" panose="020B0502040204020203" pitchFamily="34" charset="0"/>
              <a:buChar char="–"/>
              <a:defRPr/>
            </a:lvl2pPr>
            <a:lvl3pPr marL="853200" marR="0" indent="-284400" algn="l" defTabSz="914400" rtl="0" eaLnBrk="1" fontAlgn="auto" latinLnBrk="0" hangingPunct="1">
              <a:lnSpc>
                <a:spcPct val="100000"/>
              </a:lnSpc>
              <a:spcBef>
                <a:spcPts val="200"/>
              </a:spcBef>
              <a:spcAft>
                <a:spcPts val="200"/>
              </a:spcAft>
              <a:buClrTx/>
              <a:buSzTx/>
              <a:buFont typeface="Wingdings" pitchFamily="2" charset="2"/>
              <a:buChar char="§"/>
              <a:tabLst/>
              <a:defRPr/>
            </a:lvl3pPr>
            <a:lvl4pPr marL="1137600" indent="-285750">
              <a:lnSpc>
                <a:spcPct val="100000"/>
              </a:lnSpc>
              <a:spcBef>
                <a:spcPts val="200"/>
              </a:spcBef>
              <a:spcAft>
                <a:spcPts val="200"/>
              </a:spcAft>
              <a:buFont typeface="Segoe UI" panose="020B0502040204020203" pitchFamily="34" charset="0"/>
              <a:buChar char="–"/>
              <a:defRPr/>
            </a:lvl4pPr>
            <a:lvl5pPr marL="2114550" indent="-285750">
              <a:buFont typeface="Wingdings" pitchFamily="2" charset="2"/>
              <a:buChar char="§"/>
              <a:defRPr/>
            </a:lvl5pPr>
          </a:lstStyle>
          <a:p>
            <a:pPr lvl="0"/>
            <a:r>
              <a:rPr lang="en-US" dirty="0"/>
              <a:t>Click to add ticks. </a:t>
            </a:r>
            <a:r>
              <a:rPr lang="en-GB" dirty="0"/>
              <a:t>Roboto 12pt font. Preferably 4pt paragraph spacing, single line spacing</a:t>
            </a:r>
          </a:p>
        </p:txBody>
      </p:sp>
      <p:sp>
        <p:nvSpPr>
          <p:cNvPr id="4" name="Title 3">
            <a:extLst>
              <a:ext uri="{FF2B5EF4-FFF2-40B4-BE49-F238E27FC236}">
                <a16:creationId xmlns:a16="http://schemas.microsoft.com/office/drawing/2014/main" id="{EB94D881-2EB5-CAF2-985E-8A1E477D31D7}"/>
              </a:ext>
            </a:extLst>
          </p:cNvPr>
          <p:cNvSpPr>
            <a:spLocks noGrp="1"/>
          </p:cNvSpPr>
          <p:nvPr>
            <p:ph type="title"/>
          </p:nvPr>
        </p:nvSpPr>
        <p:spPr/>
        <p:txBody>
          <a:bodyPr/>
          <a:lstStyle/>
          <a:p>
            <a:r>
              <a:rPr lang="en-US"/>
              <a:t>Click to edit Master title style</a:t>
            </a:r>
            <a:endParaRPr lang="en-GB"/>
          </a:p>
        </p:txBody>
      </p:sp>
      <p:sp>
        <p:nvSpPr>
          <p:cNvPr id="5" name="Slide Number Placeholder 4">
            <a:extLst>
              <a:ext uri="{FF2B5EF4-FFF2-40B4-BE49-F238E27FC236}">
                <a16:creationId xmlns:a16="http://schemas.microsoft.com/office/drawing/2014/main" id="{40333C20-B327-D552-C049-2B402CED78BB}"/>
              </a:ext>
            </a:extLst>
          </p:cNvPr>
          <p:cNvSpPr>
            <a:spLocks noGrp="1"/>
          </p:cNvSpPr>
          <p:nvPr>
            <p:ph type="sldNum" sz="quarter" idx="13"/>
          </p:nvPr>
        </p:nvSpPr>
        <p:spPr/>
        <p:txBody>
          <a:bodyPr/>
          <a:lstStyle/>
          <a:p>
            <a:fld id="{01760841-EB9D-43CC-9F57-A9468EEC4FA4}" type="slidenum">
              <a:rPr lang="en-GB" smtClean="0"/>
              <a:pPr/>
              <a:t>‹#›</a:t>
            </a:fld>
            <a:endParaRPr lang="en-GB"/>
          </a:p>
        </p:txBody>
      </p:sp>
    </p:spTree>
    <p:extLst>
      <p:ext uri="{BB962C8B-B14F-4D97-AF65-F5344CB8AC3E}">
        <p14:creationId xmlns:p14="http://schemas.microsoft.com/office/powerpoint/2010/main" val="295946821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4D41893-906A-B97B-DB15-E9D0C2CBC1EB}"/>
              </a:ext>
            </a:extLst>
          </p:cNvPr>
          <p:cNvSpPr>
            <a:spLocks noGrp="1"/>
          </p:cNvSpPr>
          <p:nvPr>
            <p:ph type="body" idx="1"/>
          </p:nvPr>
        </p:nvSpPr>
        <p:spPr>
          <a:xfrm>
            <a:off x="453600" y="1375200"/>
            <a:ext cx="113004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2" name="Title Placeholder 1">
            <a:extLst>
              <a:ext uri="{FF2B5EF4-FFF2-40B4-BE49-F238E27FC236}">
                <a16:creationId xmlns:a16="http://schemas.microsoft.com/office/drawing/2014/main" id="{FEE9AAE1-0DEB-0F4C-FAF1-27FBD3351898}"/>
              </a:ext>
            </a:extLst>
          </p:cNvPr>
          <p:cNvSpPr>
            <a:spLocks noGrp="1"/>
          </p:cNvSpPr>
          <p:nvPr>
            <p:ph type="title"/>
          </p:nvPr>
        </p:nvSpPr>
        <p:spPr>
          <a:xfrm>
            <a:off x="453600" y="337912"/>
            <a:ext cx="9614739" cy="421912"/>
          </a:xfrm>
          <a:prstGeom prst="rect">
            <a:avLst/>
          </a:prstGeom>
        </p:spPr>
        <p:txBody>
          <a:bodyPr vert="horz" lIns="91440" tIns="45720" rIns="91440" bIns="45720" rtlCol="0" anchor="ctr">
            <a:normAutofit/>
          </a:bodyPr>
          <a:lstStyle/>
          <a:p>
            <a:r>
              <a:rPr lang="en-US" dirty="0"/>
              <a:t>Click to edit Master title style</a:t>
            </a:r>
            <a:endParaRPr dirty="0"/>
          </a:p>
        </p:txBody>
      </p:sp>
      <p:sp>
        <p:nvSpPr>
          <p:cNvPr id="4" name="Slide Number Placeholder 3">
            <a:extLst>
              <a:ext uri="{FF2B5EF4-FFF2-40B4-BE49-F238E27FC236}">
                <a16:creationId xmlns:a16="http://schemas.microsoft.com/office/drawing/2014/main" id="{E0D34358-4CAA-4F24-2C36-79B3025569D4}"/>
              </a:ext>
            </a:extLst>
          </p:cNvPr>
          <p:cNvSpPr>
            <a:spLocks noGrp="1"/>
          </p:cNvSpPr>
          <p:nvPr>
            <p:ph type="sldNum" sz="quarter" idx="4"/>
          </p:nvPr>
        </p:nvSpPr>
        <p:spPr>
          <a:xfrm>
            <a:off x="11780993" y="6467016"/>
            <a:ext cx="377813" cy="365125"/>
          </a:xfrm>
          <a:prstGeom prst="rect">
            <a:avLst/>
          </a:prstGeom>
          <a:noFill/>
          <a:ln>
            <a:noFill/>
          </a:ln>
        </p:spPr>
        <p:style>
          <a:lnRef idx="2">
            <a:schemeClr val="accent2">
              <a:shade val="15000"/>
            </a:schemeClr>
          </a:lnRef>
          <a:fillRef idx="1">
            <a:schemeClr val="accent2"/>
          </a:fillRef>
          <a:effectRef idx="0">
            <a:schemeClr val="accent2"/>
          </a:effectRef>
          <a:fontRef idx="minor">
            <a:schemeClr val="lt1"/>
          </a:fontRef>
        </p:style>
        <p:txBody>
          <a:bodyPr vert="horz" lIns="91440" tIns="45720" rIns="91440" bIns="45720" rtlCol="0" anchor="ctr"/>
          <a:lstStyle>
            <a:lvl1pPr algn="ctr">
              <a:defRPr sz="900">
                <a:solidFill>
                  <a:schemeClr val="tx2"/>
                </a:solidFill>
                <a:latin typeface="+mn-lt"/>
              </a:defRPr>
            </a:lvl1pPr>
          </a:lstStyle>
          <a:p>
            <a:fld id="{01760841-EB9D-43CC-9F57-A9468EEC4FA4}" type="slidenum">
              <a:rPr lang="en-GB" smtClean="0"/>
              <a:pPr/>
              <a:t>‹#›</a:t>
            </a:fld>
            <a:endParaRPr lang="en-GB"/>
          </a:p>
        </p:txBody>
      </p:sp>
      <p:cxnSp>
        <p:nvCxnSpPr>
          <p:cNvPr id="7" name="Straight Connector 25">
            <a:extLst>
              <a:ext uri="{FF2B5EF4-FFF2-40B4-BE49-F238E27FC236}">
                <a16:creationId xmlns:a16="http://schemas.microsoft.com/office/drawing/2014/main" id="{818C9727-847F-F14E-7E83-39A87F480B3E}"/>
              </a:ext>
            </a:extLst>
          </p:cNvPr>
          <p:cNvCxnSpPr>
            <a:cxnSpLocks/>
          </p:cNvCxnSpPr>
          <p:nvPr/>
        </p:nvCxnSpPr>
        <p:spPr>
          <a:xfrm>
            <a:off x="453639" y="931624"/>
            <a:ext cx="11304000"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pic>
        <p:nvPicPr>
          <p:cNvPr id="10" name="Picture 9" descr="A white letter on a black background&#10;&#10;AI-generated content may be incorrect.">
            <a:extLst>
              <a:ext uri="{FF2B5EF4-FFF2-40B4-BE49-F238E27FC236}">
                <a16:creationId xmlns:a16="http://schemas.microsoft.com/office/drawing/2014/main" id="{08CB6E99-A7FB-EB04-D3E6-0941DF26344F}"/>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0378800" y="417468"/>
            <a:ext cx="1359174" cy="262800"/>
          </a:xfrm>
          <a:prstGeom prst="rect">
            <a:avLst/>
          </a:prstGeom>
        </p:spPr>
      </p:pic>
      <p:sp>
        <p:nvSpPr>
          <p:cNvPr id="17" name="Rectangle 16">
            <a:extLst>
              <a:ext uri="{FF2B5EF4-FFF2-40B4-BE49-F238E27FC236}">
                <a16:creationId xmlns:a16="http://schemas.microsoft.com/office/drawing/2014/main" id="{9D690D1F-7654-C04B-1453-2D6434AC4C12}"/>
              </a:ext>
            </a:extLst>
          </p:cNvPr>
          <p:cNvSpPr/>
          <p:nvPr/>
        </p:nvSpPr>
        <p:spPr>
          <a:xfrm>
            <a:off x="12696247" y="1502930"/>
            <a:ext cx="506436" cy="481735"/>
          </a:xfrm>
          <a:prstGeom prst="rect">
            <a:avLst/>
          </a:prstGeom>
          <a:solidFill>
            <a:srgbClr val="0B28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5" name="Rectangle 4">
            <a:extLst>
              <a:ext uri="{FF2B5EF4-FFF2-40B4-BE49-F238E27FC236}">
                <a16:creationId xmlns:a16="http://schemas.microsoft.com/office/drawing/2014/main" id="{032B66D2-6DF1-5E8C-11D2-A4A47D9C9932}"/>
              </a:ext>
            </a:extLst>
          </p:cNvPr>
          <p:cNvSpPr/>
          <p:nvPr/>
        </p:nvSpPr>
        <p:spPr>
          <a:xfrm>
            <a:off x="12696247" y="1984665"/>
            <a:ext cx="506436" cy="481735"/>
          </a:xfrm>
          <a:prstGeom prst="rect">
            <a:avLst/>
          </a:prstGeom>
          <a:solidFill>
            <a:srgbClr val="0C304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6" name="Rectangle 5">
            <a:extLst>
              <a:ext uri="{FF2B5EF4-FFF2-40B4-BE49-F238E27FC236}">
                <a16:creationId xmlns:a16="http://schemas.microsoft.com/office/drawing/2014/main" id="{38B8FD99-66B0-4670-E3E6-3D96289465C4}"/>
              </a:ext>
            </a:extLst>
          </p:cNvPr>
          <p:cNvSpPr/>
          <p:nvPr/>
        </p:nvSpPr>
        <p:spPr>
          <a:xfrm>
            <a:off x="12696247" y="2466400"/>
            <a:ext cx="506436" cy="481735"/>
          </a:xfrm>
          <a:prstGeom prst="rect">
            <a:avLst/>
          </a:prstGeom>
          <a:solidFill>
            <a:srgbClr val="0F37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19" name="Rectangle 18">
            <a:extLst>
              <a:ext uri="{FF2B5EF4-FFF2-40B4-BE49-F238E27FC236}">
                <a16:creationId xmlns:a16="http://schemas.microsoft.com/office/drawing/2014/main" id="{22208365-BC51-BF9A-C306-307D952E822C}"/>
              </a:ext>
            </a:extLst>
          </p:cNvPr>
          <p:cNvSpPr/>
          <p:nvPr/>
        </p:nvSpPr>
        <p:spPr>
          <a:xfrm>
            <a:off x="12696247" y="2948135"/>
            <a:ext cx="506436" cy="481735"/>
          </a:xfrm>
          <a:prstGeom prst="rect">
            <a:avLst/>
          </a:prstGeom>
          <a:solidFill>
            <a:srgbClr val="103F5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0" name="Rectangle 19">
            <a:extLst>
              <a:ext uri="{FF2B5EF4-FFF2-40B4-BE49-F238E27FC236}">
                <a16:creationId xmlns:a16="http://schemas.microsoft.com/office/drawing/2014/main" id="{F03255B0-D0B2-B948-83B2-4C42059F8AE3}"/>
              </a:ext>
            </a:extLst>
          </p:cNvPr>
          <p:cNvSpPr/>
          <p:nvPr/>
        </p:nvSpPr>
        <p:spPr>
          <a:xfrm>
            <a:off x="12696247" y="3429870"/>
            <a:ext cx="506436" cy="481735"/>
          </a:xfrm>
          <a:prstGeom prst="rect">
            <a:avLst/>
          </a:prstGeom>
          <a:solidFill>
            <a:srgbClr val="B3306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1" name="Rectangle 20">
            <a:extLst>
              <a:ext uri="{FF2B5EF4-FFF2-40B4-BE49-F238E27FC236}">
                <a16:creationId xmlns:a16="http://schemas.microsoft.com/office/drawing/2014/main" id="{BCE71370-2F4E-26AB-B202-B23F74D34527}"/>
              </a:ext>
            </a:extLst>
          </p:cNvPr>
          <p:cNvSpPr/>
          <p:nvPr/>
        </p:nvSpPr>
        <p:spPr>
          <a:xfrm>
            <a:off x="12696247" y="3911605"/>
            <a:ext cx="506436" cy="481735"/>
          </a:xfrm>
          <a:prstGeom prst="rect">
            <a:avLst/>
          </a:prstGeom>
          <a:solidFill>
            <a:srgbClr val="F67B4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2" name="Rectangle 21">
            <a:extLst>
              <a:ext uri="{FF2B5EF4-FFF2-40B4-BE49-F238E27FC236}">
                <a16:creationId xmlns:a16="http://schemas.microsoft.com/office/drawing/2014/main" id="{0FD46F46-4234-EDAC-E245-008D5ECC91A7}"/>
              </a:ext>
            </a:extLst>
          </p:cNvPr>
          <p:cNvSpPr/>
          <p:nvPr/>
        </p:nvSpPr>
        <p:spPr>
          <a:xfrm>
            <a:off x="12696247" y="4393340"/>
            <a:ext cx="506436" cy="481735"/>
          </a:xfrm>
          <a:prstGeom prst="rect">
            <a:avLst/>
          </a:prstGeom>
          <a:solidFill>
            <a:srgbClr val="CCA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3" name="Rectangle 22">
            <a:extLst>
              <a:ext uri="{FF2B5EF4-FFF2-40B4-BE49-F238E27FC236}">
                <a16:creationId xmlns:a16="http://schemas.microsoft.com/office/drawing/2014/main" id="{EB4F50E9-3F16-B568-A2BE-9B4C4972C2A9}"/>
              </a:ext>
            </a:extLst>
          </p:cNvPr>
          <p:cNvSpPr/>
          <p:nvPr/>
        </p:nvSpPr>
        <p:spPr>
          <a:xfrm>
            <a:off x="12696247" y="4875075"/>
            <a:ext cx="506436" cy="481735"/>
          </a:xfrm>
          <a:prstGeom prst="rect">
            <a:avLst/>
          </a:prstGeom>
          <a:solidFill>
            <a:srgbClr val="FFD8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sp>
        <p:nvSpPr>
          <p:cNvPr id="24" name="Rectangle 23">
            <a:extLst>
              <a:ext uri="{FF2B5EF4-FFF2-40B4-BE49-F238E27FC236}">
                <a16:creationId xmlns:a16="http://schemas.microsoft.com/office/drawing/2014/main" id="{7B788B61-7F8F-3B64-5E52-E9FFA62672A7}"/>
              </a:ext>
            </a:extLst>
          </p:cNvPr>
          <p:cNvSpPr/>
          <p:nvPr/>
        </p:nvSpPr>
        <p:spPr>
          <a:xfrm>
            <a:off x="12696247" y="5355070"/>
            <a:ext cx="506436" cy="481735"/>
          </a:xfrm>
          <a:prstGeom prst="rect">
            <a:avLst/>
          </a:prstGeom>
          <a:solidFill>
            <a:srgbClr val="FFF8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sz="1200" dirty="0" err="1"/>
          </a:p>
        </p:txBody>
      </p:sp>
      <p:cxnSp>
        <p:nvCxnSpPr>
          <p:cNvPr id="8" name="Straight Connector 25">
            <a:extLst>
              <a:ext uri="{FF2B5EF4-FFF2-40B4-BE49-F238E27FC236}">
                <a16:creationId xmlns:a16="http://schemas.microsoft.com/office/drawing/2014/main" id="{D689EE6E-18D2-88D7-FAF9-444B1D551A9C}"/>
              </a:ext>
            </a:extLst>
          </p:cNvPr>
          <p:cNvCxnSpPr>
            <a:cxnSpLocks/>
          </p:cNvCxnSpPr>
          <p:nvPr userDrawn="1"/>
        </p:nvCxnSpPr>
        <p:spPr>
          <a:xfrm>
            <a:off x="453639" y="931624"/>
            <a:ext cx="11304000" cy="0"/>
          </a:xfrm>
          <a:prstGeom prst="line">
            <a:avLst/>
          </a:prstGeom>
          <a:ln w="19050">
            <a:solidFill>
              <a:schemeClr val="tx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528044652"/>
      </p:ext>
    </p:extLst>
  </p:cSld>
  <p:clrMap bg1="dk1" tx1="lt1" bg2="dk2" tx2="lt2" accent1="accent1" accent2="accent2" accent3="accent3" accent4="accent4" accent5="accent5" accent6="accent6" hlink="hlink" folHlink="folHlink"/>
  <p:sldLayoutIdLst>
    <p:sldLayoutId id="2147484163" r:id="rId1"/>
    <p:sldLayoutId id="2147484164" r:id="rId2"/>
    <p:sldLayoutId id="2147484165" r:id="rId3"/>
    <p:sldLayoutId id="2147484166" r:id="rId4"/>
    <p:sldLayoutId id="2147484167" r:id="rId5"/>
    <p:sldLayoutId id="2147484168" r:id="rId6"/>
    <p:sldLayoutId id="2147484169" r:id="rId7"/>
    <p:sldLayoutId id="2147484170" r:id="rId8"/>
    <p:sldLayoutId id="2147484171" r:id="rId9"/>
    <p:sldLayoutId id="2147484172" r:id="rId10"/>
    <p:sldLayoutId id="2147484173" r:id="rId11"/>
    <p:sldLayoutId id="2147484174" r:id="rId12"/>
    <p:sldLayoutId id="2147484175" r:id="rId13"/>
    <p:sldLayoutId id="2147484176" r:id="rId14"/>
    <p:sldLayoutId id="2147484177" r:id="rId15"/>
    <p:sldLayoutId id="2147484178" r:id="rId16"/>
    <p:sldLayoutId id="2147484179" r:id="rId17"/>
    <p:sldLayoutId id="2147484180" r:id="rId18"/>
    <p:sldLayoutId id="2147484181" r:id="rId19"/>
    <p:sldLayoutId id="2147484182" r:id="rId20"/>
    <p:sldLayoutId id="2147484183" r:id="rId21"/>
    <p:sldLayoutId id="2147484184" r:id="rId22"/>
    <p:sldLayoutId id="2147484185" r:id="rId23"/>
    <p:sldLayoutId id="2147484186" r:id="rId24"/>
    <p:sldLayoutId id="2147484187" r:id="rId25"/>
    <p:sldLayoutId id="2147484188" r:id="rId26"/>
    <p:sldLayoutId id="2147484189" r:id="rId27"/>
    <p:sldLayoutId id="2147484190" r:id="rId28"/>
    <p:sldLayoutId id="2147484191" r:id="rId29"/>
    <p:sldLayoutId id="2147484192" r:id="rId30"/>
    <p:sldLayoutId id="2147484193" r:id="rId31"/>
    <p:sldLayoutId id="2147484194" r:id="rId32"/>
    <p:sldLayoutId id="2147484195" r:id="rId33"/>
  </p:sldLayoutIdLst>
  <p:hf hdr="0" ftr="0" dt="0"/>
  <p:txStyles>
    <p:titleStyle>
      <a:lvl1pPr algn="l" defTabSz="914400" rtl="0" eaLnBrk="1" latinLnBrk="0" hangingPunct="1">
        <a:lnSpc>
          <a:spcPct val="90000"/>
        </a:lnSpc>
        <a:spcBef>
          <a:spcPct val="0"/>
        </a:spcBef>
        <a:buNone/>
        <a:defRPr sz="2200" kern="1200">
          <a:solidFill>
            <a:schemeClr val="tx1"/>
          </a:solidFill>
          <a:latin typeface="+mn-lt"/>
          <a:ea typeface="+mj-ea"/>
          <a:cs typeface="+mj-cs"/>
        </a:defRPr>
      </a:lvl1pPr>
    </p:titleStyle>
    <p:bodyStyle>
      <a:lvl1pPr marL="171450" indent="-171450" algn="l" defTabSz="914400" rtl="0" eaLnBrk="1" latinLnBrk="0" hangingPunct="1">
        <a:lnSpc>
          <a:spcPct val="90000"/>
        </a:lnSpc>
        <a:spcBef>
          <a:spcPts val="1000"/>
        </a:spcBef>
        <a:buClrTx/>
        <a:buFont typeface="Arial" panose="020B0604020202020204" pitchFamily="34" charset="0"/>
        <a:buChar char="•"/>
        <a:defRPr sz="1200" kern="1200">
          <a:solidFill>
            <a:schemeClr val="tx1"/>
          </a:solidFill>
          <a:latin typeface="+mn-lt"/>
          <a:ea typeface="+mn-ea"/>
          <a:cs typeface="Segoe UI" panose="020B0502040204020203" pitchFamily="34" charset="0"/>
        </a:defRPr>
      </a:lvl1pPr>
      <a:lvl2pPr marL="360000" indent="-171450" algn="l" defTabSz="914400" rtl="0" eaLnBrk="1" latinLnBrk="0" hangingPunct="1">
        <a:lnSpc>
          <a:spcPct val="90000"/>
        </a:lnSpc>
        <a:spcBef>
          <a:spcPts val="500"/>
        </a:spcBef>
        <a:buClrTx/>
        <a:buFont typeface="Wingdings" pitchFamily="2" charset="2"/>
        <a:buChar char="§"/>
        <a:defRPr sz="1200" kern="1200">
          <a:solidFill>
            <a:schemeClr val="tx1"/>
          </a:solidFill>
          <a:latin typeface="+mn-lt"/>
          <a:ea typeface="+mn-ea"/>
          <a:cs typeface="Segoe UI" panose="020B0502040204020203" pitchFamily="34" charset="0"/>
        </a:defRPr>
      </a:lvl2pPr>
      <a:lvl3pPr marL="648000" indent="-171450" algn="l" defTabSz="914400" rtl="0" eaLnBrk="1" latinLnBrk="0" hangingPunct="1">
        <a:lnSpc>
          <a:spcPct val="90000"/>
        </a:lnSpc>
        <a:spcBef>
          <a:spcPts val="500"/>
        </a:spcBef>
        <a:buClrTx/>
        <a:buFont typeface="Courier New" panose="02070309020205020404" pitchFamily="49" charset="0"/>
        <a:buChar char="o"/>
        <a:defRPr sz="1200" kern="1200">
          <a:solidFill>
            <a:schemeClr val="tx1"/>
          </a:solidFill>
          <a:latin typeface="+mn-lt"/>
          <a:ea typeface="+mn-ea"/>
          <a:cs typeface="Segoe UI" panose="020B0502040204020203" pitchFamily="34" charset="0"/>
        </a:defRPr>
      </a:lvl3pPr>
      <a:lvl4pPr marL="936000" indent="-171450" algn="l" defTabSz="914400" rtl="0" eaLnBrk="1" latinLnBrk="0" hangingPunct="1">
        <a:lnSpc>
          <a:spcPct val="90000"/>
        </a:lnSpc>
        <a:spcBef>
          <a:spcPts val="500"/>
        </a:spcBef>
        <a:buClrTx/>
        <a:buFont typeface="Arial" panose="020B0604020202020204" pitchFamily="34" charset="0"/>
        <a:buChar char="•"/>
        <a:defRPr sz="1200" kern="1200">
          <a:solidFill>
            <a:schemeClr val="tx1"/>
          </a:solidFill>
          <a:latin typeface="+mn-lt"/>
          <a:ea typeface="+mn-ea"/>
          <a:cs typeface="Segoe UI" panose="020B0502040204020203" pitchFamily="34" charset="0"/>
        </a:defRPr>
      </a:lvl4pPr>
      <a:lvl5pPr marL="1224000" indent="-171450" algn="l" defTabSz="914400" rtl="0" eaLnBrk="1" latinLnBrk="0" hangingPunct="1">
        <a:lnSpc>
          <a:spcPct val="90000"/>
        </a:lnSpc>
        <a:spcBef>
          <a:spcPts val="500"/>
        </a:spcBef>
        <a:buClrTx/>
        <a:buFont typeface="Wingdings" pitchFamily="2" charset="2"/>
        <a:buChar char="§"/>
        <a:defRPr sz="1200" kern="1200">
          <a:solidFill>
            <a:schemeClr val="tx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35.png"/><Relationship Id="rId4" Type="http://schemas.openxmlformats.org/officeDocument/2006/relationships/image" Target="../media/image34.png"/></Relationships>
</file>

<file path=ppt/slides/_rels/slide11.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png"/><Relationship Id="rId7" Type="http://schemas.openxmlformats.org/officeDocument/2006/relationships/image" Target="../media/image40.png"/><Relationship Id="rId12" Type="http://schemas.openxmlformats.org/officeDocument/2006/relationships/image" Target="../media/image45.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39.png"/><Relationship Id="rId11" Type="http://schemas.openxmlformats.org/officeDocument/2006/relationships/image" Target="../media/image44.png"/><Relationship Id="rId5" Type="http://schemas.openxmlformats.org/officeDocument/2006/relationships/image" Target="../media/image38.png"/><Relationship Id="rId10" Type="http://schemas.openxmlformats.org/officeDocument/2006/relationships/image" Target="../media/image43.png"/><Relationship Id="rId4" Type="http://schemas.openxmlformats.org/officeDocument/2006/relationships/image" Target="../media/image37.png"/><Relationship Id="rId9" Type="http://schemas.openxmlformats.org/officeDocument/2006/relationships/image" Target="../media/image42.png"/></Relationships>
</file>

<file path=ppt/slides/_rels/slide12.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46.png"/><Relationship Id="rId7"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48.jpeg"/><Relationship Id="rId5" Type="http://schemas.openxmlformats.org/officeDocument/2006/relationships/image" Target="../media/image47.jpeg"/><Relationship Id="rId10" Type="http://schemas.openxmlformats.org/officeDocument/2006/relationships/image" Target="../media/image49.png"/><Relationship Id="rId4" Type="http://schemas.microsoft.com/office/2007/relationships/hdphoto" Target="../media/hdphoto8.wdp"/><Relationship Id="rId9" Type="http://schemas.openxmlformats.org/officeDocument/2006/relationships/hyperlink" Target="mailto:hello@primrose.io"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8" Type="http://schemas.openxmlformats.org/officeDocument/2006/relationships/image" Target="../media/image12.svg"/><Relationship Id="rId3" Type="http://schemas.microsoft.com/office/2018/10/relationships/comments" Target="../comments/modernComment_10F_C8D10498.xml"/><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0.png"/><Relationship Id="rId11" Type="http://schemas.microsoft.com/office/2007/relationships/hdphoto" Target="../media/hdphoto1.wdp"/><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microsoft.com/office/2018/10/relationships/comments" Target="../comments/modernComment_7FFFD245_930632EE.xml"/><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25.png"/><Relationship Id="rId3" Type="http://schemas.microsoft.com/office/2018/10/relationships/comments" Target="../comments/modernComment_7FFFD243_BCB96A59.xml"/><Relationship Id="rId7" Type="http://schemas.openxmlformats.org/officeDocument/2006/relationships/image" Target="../media/image22.png"/><Relationship Id="rId12" Type="http://schemas.microsoft.com/office/2007/relationships/hdphoto" Target="../media/hdphoto5.wdp"/><Relationship Id="rId2" Type="http://schemas.openxmlformats.org/officeDocument/2006/relationships/notesSlide" Target="../notesSlides/notesSlide6.xml"/><Relationship Id="rId16" Type="http://schemas.microsoft.com/office/2007/relationships/hdphoto" Target="../media/hdphoto7.wdp"/><Relationship Id="rId1" Type="http://schemas.openxmlformats.org/officeDocument/2006/relationships/slideLayout" Target="../slideLayouts/slideLayout4.xml"/><Relationship Id="rId6" Type="http://schemas.microsoft.com/office/2007/relationships/hdphoto" Target="../media/hdphoto2.wdp"/><Relationship Id="rId11" Type="http://schemas.openxmlformats.org/officeDocument/2006/relationships/image" Target="../media/image24.png"/><Relationship Id="rId5" Type="http://schemas.openxmlformats.org/officeDocument/2006/relationships/image" Target="../media/image21.png"/><Relationship Id="rId15" Type="http://schemas.openxmlformats.org/officeDocument/2006/relationships/image" Target="../media/image26.png"/><Relationship Id="rId10" Type="http://schemas.microsoft.com/office/2007/relationships/hdphoto" Target="../media/hdphoto4.wdp"/><Relationship Id="rId4" Type="http://schemas.openxmlformats.org/officeDocument/2006/relationships/image" Target="../media/image20.png"/><Relationship Id="rId9" Type="http://schemas.openxmlformats.org/officeDocument/2006/relationships/image" Target="../media/image23.png"/><Relationship Id="rId1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33.png"/><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8F9A145-7336-E927-BE3C-8E7267DBB4C0}"/>
              </a:ext>
            </a:extLst>
          </p:cNvPr>
          <p:cNvSpPr>
            <a:spLocks noGrp="1"/>
          </p:cNvSpPr>
          <p:nvPr>
            <p:ph type="body" sz="quarter" idx="11"/>
          </p:nvPr>
        </p:nvSpPr>
        <p:spPr/>
        <p:txBody>
          <a:bodyPr/>
          <a:lstStyle/>
          <a:p>
            <a:r>
              <a:rPr lang="en-GB" noProof="0" dirty="0">
                <a:solidFill>
                  <a:schemeClr val="tx1"/>
                </a:solidFill>
              </a:rPr>
              <a:t>April 2025</a:t>
            </a:r>
          </a:p>
        </p:txBody>
      </p:sp>
      <p:sp>
        <p:nvSpPr>
          <p:cNvPr id="4" name="Title 3">
            <a:extLst>
              <a:ext uri="{FF2B5EF4-FFF2-40B4-BE49-F238E27FC236}">
                <a16:creationId xmlns:a16="http://schemas.microsoft.com/office/drawing/2014/main" id="{5DEEA375-4427-0457-4773-FEE7D74B41FC}"/>
              </a:ext>
            </a:extLst>
          </p:cNvPr>
          <p:cNvSpPr>
            <a:spLocks noGrp="1"/>
          </p:cNvSpPr>
          <p:nvPr>
            <p:ph type="ctrTitle"/>
          </p:nvPr>
        </p:nvSpPr>
        <p:spPr/>
        <p:txBody>
          <a:bodyPr/>
          <a:lstStyle/>
          <a:p>
            <a:r>
              <a:rPr lang="en-GB" sz="3600" noProof="0" dirty="0">
                <a:solidFill>
                  <a:schemeClr val="tx1"/>
                </a:solidFill>
                <a:latin typeface="+mn-lt"/>
              </a:rPr>
              <a:t>Introduction to Primrose</a:t>
            </a:r>
            <a:endParaRPr lang="en-GB" noProof="0" dirty="0">
              <a:solidFill>
                <a:schemeClr val="tx1"/>
              </a:solidFill>
            </a:endParaRPr>
          </a:p>
        </p:txBody>
      </p:sp>
      <p:sp>
        <p:nvSpPr>
          <p:cNvPr id="3" name="Subtitle 2">
            <a:extLst>
              <a:ext uri="{FF2B5EF4-FFF2-40B4-BE49-F238E27FC236}">
                <a16:creationId xmlns:a16="http://schemas.microsoft.com/office/drawing/2014/main" id="{AC3CC46B-AD8F-E544-72B0-9F305AF54A7B}"/>
              </a:ext>
            </a:extLst>
          </p:cNvPr>
          <p:cNvSpPr>
            <a:spLocks noGrp="1"/>
          </p:cNvSpPr>
          <p:nvPr>
            <p:ph type="subTitle" idx="1"/>
          </p:nvPr>
        </p:nvSpPr>
        <p:spPr>
          <a:xfrm>
            <a:off x="1346200" y="4041851"/>
            <a:ext cx="9499599" cy="1043891"/>
          </a:xfrm>
        </p:spPr>
        <p:txBody>
          <a:bodyPr/>
          <a:lstStyle/>
          <a:p>
            <a:endParaRPr lang="en-GB" noProof="0" dirty="0">
              <a:solidFill>
                <a:schemeClr val="tx1"/>
              </a:solidFill>
            </a:endParaRPr>
          </a:p>
        </p:txBody>
      </p:sp>
    </p:spTree>
    <p:extLst>
      <p:ext uri="{BB962C8B-B14F-4D97-AF65-F5344CB8AC3E}">
        <p14:creationId xmlns:p14="http://schemas.microsoft.com/office/powerpoint/2010/main" val="953598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4E168-7CEE-09CF-8283-E97562141342}"/>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9B5B07D0-D2D0-5D9B-9F63-8B443FEF0F7D}"/>
              </a:ext>
            </a:extLst>
          </p:cNvPr>
          <p:cNvSpPr>
            <a:spLocks noGrp="1"/>
          </p:cNvSpPr>
          <p:nvPr>
            <p:ph type="title"/>
          </p:nvPr>
        </p:nvSpPr>
        <p:spPr>
          <a:xfrm>
            <a:off x="458679" y="284588"/>
            <a:ext cx="9614739" cy="421912"/>
          </a:xfrm>
        </p:spPr>
        <p:txBody>
          <a:bodyPr vert="horz" lIns="90000" tIns="45720" rIns="91440" bIns="0" rtlCol="0" anchor="b" anchorCtr="0">
            <a:noAutofit/>
          </a:bodyPr>
          <a:lstStyle/>
          <a:p>
            <a:r>
              <a:rPr lang="en-GB" noProof="0" dirty="0">
                <a:latin typeface="+mj-lt"/>
              </a:rPr>
              <a:t>…enable the supporting foundations</a:t>
            </a:r>
          </a:p>
        </p:txBody>
      </p:sp>
      <p:sp>
        <p:nvSpPr>
          <p:cNvPr id="107" name="Slide Number Placeholder 2">
            <a:extLst>
              <a:ext uri="{FF2B5EF4-FFF2-40B4-BE49-F238E27FC236}">
                <a16:creationId xmlns:a16="http://schemas.microsoft.com/office/drawing/2014/main" id="{B85CCA8E-42F4-A4FE-E16F-F5918DB8C00D}"/>
              </a:ext>
            </a:extLst>
          </p:cNvPr>
          <p:cNvSpPr>
            <a:spLocks noGrp="1"/>
          </p:cNvSpPr>
          <p:nvPr>
            <p:ph type="sldNum" sz="quarter" idx="10"/>
          </p:nvPr>
        </p:nvSpPr>
        <p:spPr>
          <a:prstGeom prst="rect">
            <a:avLst/>
          </a:prstGeom>
        </p:spPr>
        <p:txBody>
          <a:bodyPr vert="horz" lIns="64800" tIns="45720" rIns="36000" bIns="45720" rtlCol="0" anchor="ctr"/>
          <a:lstStyle>
            <a:defPPr>
              <a:defRPr lang="en-US"/>
            </a:defPPr>
            <a:lvl1pPr marL="0" algn="ctr" defTabSz="457200" rtl="0" eaLnBrk="1" latinLnBrk="0" hangingPunct="1">
              <a:defRPr sz="800" b="0" i="0" kern="1200">
                <a:solidFill>
                  <a:schemeClr val="tx1"/>
                </a:solidFill>
                <a:latin typeface="+mn-lt"/>
                <a:ea typeface="Segoe UI" panose="020B0502040204020203" pitchFamily="34" charset="0"/>
                <a:cs typeface="Segoe UI" panose="020B0502040204020203"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AD2E1347-FA1E-4F20-994B-B6CA469F08F4}" type="slidenum">
              <a:rPr lang="en-GB" noProof="0" smtClean="0">
                <a:solidFill>
                  <a:schemeClr val="tx2"/>
                </a:solidFill>
              </a:rPr>
              <a:pPr marL="0" marR="0" lvl="0" indent="0" algn="ctr" defTabSz="457200" rtl="0" eaLnBrk="1" fontAlgn="auto" latinLnBrk="0" hangingPunct="1">
                <a:lnSpc>
                  <a:spcPct val="100000"/>
                </a:lnSpc>
                <a:spcBef>
                  <a:spcPts val="0"/>
                </a:spcBef>
                <a:spcAft>
                  <a:spcPts val="0"/>
                </a:spcAft>
                <a:buClrTx/>
                <a:buSzTx/>
                <a:buFontTx/>
                <a:buNone/>
                <a:tabLst/>
                <a:defRPr/>
              </a:pPr>
              <a:t>10</a:t>
            </a:fld>
            <a:endParaRPr kumimoji="0" lang="en-GB" sz="800" b="0" i="0" u="none" strike="noStrike" kern="1200" cap="none" spc="0" normalizeH="0" baseline="0" noProof="0" dirty="0">
              <a:ln>
                <a:noFill/>
              </a:ln>
              <a:solidFill>
                <a:schemeClr val="tx2"/>
              </a:solidFill>
              <a:effectLst/>
              <a:uLnTx/>
              <a:uFillTx/>
              <a:cs typeface="Segoe UI" panose="020B0502040204020203" pitchFamily="34" charset="0"/>
            </a:endParaRPr>
          </a:p>
        </p:txBody>
      </p:sp>
      <p:sp>
        <p:nvSpPr>
          <p:cNvPr id="5" name="Content Placeholder 5">
            <a:extLst>
              <a:ext uri="{FF2B5EF4-FFF2-40B4-BE49-F238E27FC236}">
                <a16:creationId xmlns:a16="http://schemas.microsoft.com/office/drawing/2014/main" id="{FA2C7A46-77F9-A5FD-2A39-F01CF75F871A}"/>
              </a:ext>
            </a:extLst>
          </p:cNvPr>
          <p:cNvSpPr txBox="1">
            <a:spLocks/>
          </p:cNvSpPr>
          <p:nvPr/>
        </p:nvSpPr>
        <p:spPr>
          <a:xfrm>
            <a:off x="458679" y="1228425"/>
            <a:ext cx="3038665" cy="1825860"/>
          </a:xfrm>
          <a:prstGeom prst="rect">
            <a:avLst/>
          </a:prstGeom>
          <a:solidFill>
            <a:schemeClr val="bg2">
              <a:lumMod val="90000"/>
              <a:lumOff val="10000"/>
            </a:schemeClr>
          </a:solidFill>
          <a:ln>
            <a:noFill/>
          </a:ln>
        </p:spPr>
        <p:style>
          <a:lnRef idx="1">
            <a:schemeClr val="accent6"/>
          </a:lnRef>
          <a:fillRef idx="2">
            <a:schemeClr val="accent6"/>
          </a:fillRef>
          <a:effectRef idx="1">
            <a:schemeClr val="accent6"/>
          </a:effectRef>
          <a:fontRef idx="minor">
            <a:schemeClr val="dk1"/>
          </a:fontRef>
        </p:style>
        <p:txBody>
          <a:bodyPr vert="horz" lIns="144000" tIns="82800" rIns="144000" bIns="82800" rtlCol="0">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Data Foundations</a:t>
            </a:r>
            <a:endParaRPr lang="en-GB" sz="1400" b="0" noProof="0" dirty="0">
              <a:solidFill>
                <a:schemeClr val="accent6"/>
              </a:solidFill>
              <a:latin typeface="+mn-lt"/>
              <a:cs typeface="+mn-cs"/>
            </a:endParaRPr>
          </a:p>
          <a:p>
            <a:pPr>
              <a:spcBef>
                <a:spcPts val="600"/>
              </a:spcBef>
              <a:spcAft>
                <a:spcPts val="600"/>
              </a:spcAft>
            </a:pPr>
            <a:r>
              <a:rPr lang="en-GB" sz="1200" b="0" noProof="0" dirty="0">
                <a:solidFill>
                  <a:schemeClr val="tx1"/>
                </a:solidFill>
                <a:latin typeface="+mn-lt"/>
                <a:ea typeface="Quattrocento Sans"/>
                <a:cs typeface="Quattrocento Sans"/>
                <a:sym typeface="Quattrocento Sans"/>
              </a:rPr>
              <a:t>Data foundations give your business the </a:t>
            </a:r>
            <a:r>
              <a:rPr lang="en-GB" sz="1200" noProof="0" dirty="0">
                <a:solidFill>
                  <a:schemeClr val="tx1"/>
                </a:solidFill>
                <a:latin typeface="+mn-lt"/>
                <a:ea typeface="Quattrocento Sans"/>
                <a:cs typeface="Quattrocento Sans"/>
                <a:sym typeface="Quattrocento Sans"/>
              </a:rPr>
              <a:t>building blocks </a:t>
            </a:r>
            <a:r>
              <a:rPr lang="en-GB" sz="1200" b="0" noProof="0" dirty="0">
                <a:solidFill>
                  <a:schemeClr val="tx1"/>
                </a:solidFill>
                <a:latin typeface="+mn-lt"/>
                <a:ea typeface="Quattrocento Sans"/>
                <a:cs typeface="Quattrocento Sans"/>
                <a:sym typeface="Quattrocento Sans"/>
              </a:rPr>
              <a:t>for success with data.</a:t>
            </a:r>
          </a:p>
          <a:p>
            <a:pPr>
              <a:spcBef>
                <a:spcPts val="600"/>
              </a:spcBef>
              <a:spcAft>
                <a:spcPts val="600"/>
              </a:spcAft>
            </a:pPr>
            <a:r>
              <a:rPr lang="en-GB" sz="1200" b="0" noProof="0" dirty="0">
                <a:solidFill>
                  <a:schemeClr val="tx1"/>
                </a:solidFill>
                <a:latin typeface="+mn-lt"/>
                <a:ea typeface="Quattrocento Sans"/>
                <a:cs typeface="Quattrocento Sans"/>
                <a:sym typeface="Quattrocento Sans"/>
              </a:rPr>
              <a:t>Reusable data assets of </a:t>
            </a:r>
            <a:r>
              <a:rPr lang="en-GB" sz="1200" noProof="0" dirty="0">
                <a:solidFill>
                  <a:schemeClr val="tx1"/>
                </a:solidFill>
                <a:latin typeface="+mn-lt"/>
                <a:ea typeface="Quattrocento Sans"/>
                <a:cs typeface="Quattrocento Sans"/>
                <a:sym typeface="Quattrocento Sans"/>
              </a:rPr>
              <a:t>high quality </a:t>
            </a:r>
            <a:r>
              <a:rPr lang="en-GB" sz="1200" b="0" noProof="0" dirty="0">
                <a:solidFill>
                  <a:schemeClr val="tx1"/>
                </a:solidFill>
                <a:latin typeface="+mn-lt"/>
                <a:ea typeface="Quattrocento Sans"/>
                <a:cs typeface="Quattrocento Sans"/>
                <a:sym typeface="Quattrocento Sans"/>
              </a:rPr>
              <a:t>with governance that are </a:t>
            </a:r>
            <a:r>
              <a:rPr lang="en-GB" sz="1200" noProof="0" dirty="0">
                <a:solidFill>
                  <a:schemeClr val="tx1"/>
                </a:solidFill>
                <a:latin typeface="+mn-lt"/>
                <a:ea typeface="Quattrocento Sans"/>
                <a:cs typeface="Quattrocento Sans"/>
                <a:sym typeface="Quattrocento Sans"/>
              </a:rPr>
              <a:t>modelled</a:t>
            </a:r>
            <a:r>
              <a:rPr lang="en-GB" sz="1200" b="0" noProof="0" dirty="0">
                <a:solidFill>
                  <a:schemeClr val="tx1"/>
                </a:solidFill>
                <a:latin typeface="+mn-lt"/>
                <a:ea typeface="Quattrocento Sans"/>
                <a:cs typeface="Quattrocento Sans"/>
                <a:sym typeface="Quattrocento Sans"/>
              </a:rPr>
              <a:t> to the specifics of how </a:t>
            </a:r>
            <a:r>
              <a:rPr lang="en-GB" sz="1200" noProof="0" dirty="0">
                <a:solidFill>
                  <a:schemeClr val="tx1"/>
                </a:solidFill>
                <a:latin typeface="+mn-lt"/>
                <a:ea typeface="Quattrocento Sans"/>
                <a:cs typeface="Quattrocento Sans"/>
                <a:sym typeface="Quattrocento Sans"/>
              </a:rPr>
              <a:t>your business </a:t>
            </a:r>
            <a:r>
              <a:rPr lang="en-GB" sz="1200" b="0" noProof="0" dirty="0">
                <a:solidFill>
                  <a:schemeClr val="tx1"/>
                </a:solidFill>
                <a:latin typeface="+mn-lt"/>
                <a:ea typeface="Quattrocento Sans"/>
                <a:cs typeface="Quattrocento Sans"/>
                <a:sym typeface="Quattrocento Sans"/>
              </a:rPr>
              <a:t>operates.</a:t>
            </a:r>
          </a:p>
        </p:txBody>
      </p:sp>
      <p:sp>
        <p:nvSpPr>
          <p:cNvPr id="8" name="Content Placeholder 5">
            <a:extLst>
              <a:ext uri="{FF2B5EF4-FFF2-40B4-BE49-F238E27FC236}">
                <a16:creationId xmlns:a16="http://schemas.microsoft.com/office/drawing/2014/main" id="{6C301658-312B-3745-482B-F42D51523668}"/>
              </a:ext>
            </a:extLst>
          </p:cNvPr>
          <p:cNvSpPr txBox="1">
            <a:spLocks/>
          </p:cNvSpPr>
          <p:nvPr/>
        </p:nvSpPr>
        <p:spPr>
          <a:xfrm>
            <a:off x="458679" y="3154719"/>
            <a:ext cx="3038665" cy="3150195"/>
          </a:xfrm>
          <a:prstGeom prst="rect">
            <a:avLst/>
          </a:prstGeom>
          <a:solidFill>
            <a:schemeClr val="bg2">
              <a:lumMod val="90000"/>
              <a:lumOff val="10000"/>
            </a:schemeClr>
          </a:solidFill>
          <a:ln>
            <a:noFill/>
          </a:ln>
        </p:spPr>
        <p:style>
          <a:lnRef idx="1">
            <a:schemeClr val="accent6"/>
          </a:lnRef>
          <a:fillRef idx="2">
            <a:schemeClr val="accent6"/>
          </a:fillRef>
          <a:effectRef idx="1">
            <a:schemeClr val="accent6"/>
          </a:effectRef>
          <a:fontRef idx="minor">
            <a:schemeClr val="dk1"/>
          </a:fontRef>
        </p:style>
        <p:txBody>
          <a:bodyPr vert="horz" lIns="144000" tIns="82800" rIns="144000" bIns="82800" rtlCol="0">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Benefits to enabling foundations</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Reusable data assets representing a </a:t>
            </a:r>
            <a:r>
              <a:rPr lang="en-GB" sz="1200" noProof="0" dirty="0">
                <a:solidFill>
                  <a:schemeClr val="tx1"/>
                </a:solidFill>
                <a:latin typeface="+mn-lt"/>
                <a:ea typeface="Quattrocento Sans"/>
                <a:cs typeface="Quattrocento Sans"/>
                <a:sym typeface="Quattrocento Sans"/>
              </a:rPr>
              <a:t>single source of truth</a:t>
            </a:r>
            <a:r>
              <a:rPr lang="en-GB" sz="1200" b="0" noProof="0" dirty="0">
                <a:solidFill>
                  <a:schemeClr val="tx1"/>
                </a:solidFill>
                <a:latin typeface="+mn-lt"/>
                <a:ea typeface="Quattrocento Sans"/>
                <a:cs typeface="Quattrocento Sans"/>
                <a:sym typeface="Quattrocento Sans"/>
              </a:rPr>
              <a:t>.</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Frameworks for </a:t>
            </a:r>
            <a:r>
              <a:rPr lang="en-GB" sz="1200" noProof="0" dirty="0">
                <a:solidFill>
                  <a:schemeClr val="tx1"/>
                </a:solidFill>
                <a:latin typeface="+mn-lt"/>
                <a:ea typeface="Quattrocento Sans"/>
                <a:cs typeface="Quattrocento Sans"/>
                <a:sym typeface="Quattrocento Sans"/>
              </a:rPr>
              <a:t>data quality, governance and development practices</a:t>
            </a:r>
            <a:r>
              <a:rPr lang="en-GB" sz="1200" b="0" noProof="0" dirty="0">
                <a:solidFill>
                  <a:schemeClr val="tx1"/>
                </a:solidFill>
                <a:latin typeface="+mn-lt"/>
                <a:ea typeface="Quattrocento Sans"/>
                <a:cs typeface="Quattrocento Sans"/>
                <a:sym typeface="Quattrocento Sans"/>
              </a:rPr>
              <a:t>.</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Technology suitable for supporting an </a:t>
            </a:r>
            <a:r>
              <a:rPr lang="en-GB" sz="1200" noProof="0" dirty="0">
                <a:solidFill>
                  <a:schemeClr val="tx1"/>
                </a:solidFill>
                <a:latin typeface="+mn-lt"/>
                <a:ea typeface="Quattrocento Sans"/>
                <a:cs typeface="Quattrocento Sans"/>
                <a:sym typeface="Quattrocento Sans"/>
              </a:rPr>
              <a:t>evolving business </a:t>
            </a:r>
            <a:r>
              <a:rPr lang="en-GB" sz="1200" b="0" noProof="0" dirty="0">
                <a:solidFill>
                  <a:schemeClr val="tx1"/>
                </a:solidFill>
                <a:latin typeface="+mn-lt"/>
                <a:ea typeface="Quattrocento Sans"/>
                <a:cs typeface="Quattrocento Sans"/>
                <a:sym typeface="Quattrocento Sans"/>
              </a:rPr>
              <a:t> with </a:t>
            </a:r>
            <a:r>
              <a:rPr lang="en-GB" sz="1200" noProof="0" dirty="0">
                <a:solidFill>
                  <a:schemeClr val="tx1"/>
                </a:solidFill>
                <a:latin typeface="+mn-lt"/>
                <a:ea typeface="Quattrocento Sans"/>
                <a:cs typeface="Quattrocento Sans"/>
                <a:sym typeface="Quattrocento Sans"/>
              </a:rPr>
              <a:t>operating model</a:t>
            </a:r>
            <a:r>
              <a:rPr lang="en-GB" sz="1200" b="0" noProof="0" dirty="0">
                <a:solidFill>
                  <a:schemeClr val="tx1"/>
                </a:solidFill>
                <a:latin typeface="+mn-lt"/>
                <a:ea typeface="Quattrocento Sans"/>
                <a:cs typeface="Quattrocento Sans"/>
                <a:sym typeface="Quattrocento Sans"/>
              </a:rPr>
              <a:t>.</a:t>
            </a:r>
            <a:endParaRPr lang="en-GB" sz="1200" noProof="0" dirty="0">
              <a:solidFill>
                <a:schemeClr val="tx1"/>
              </a:solidFill>
              <a:latin typeface="+mn-lt"/>
              <a:ea typeface="Quattrocento Sans"/>
              <a:cs typeface="Quattrocento Sans"/>
              <a:sym typeface="Quattrocento Sans"/>
            </a:endParaRP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Co-creation </a:t>
            </a:r>
            <a:r>
              <a:rPr lang="en-GB" sz="1200" noProof="0" dirty="0">
                <a:solidFill>
                  <a:schemeClr val="tx1"/>
                </a:solidFill>
                <a:latin typeface="+mn-lt"/>
                <a:ea typeface="Quattrocento Sans"/>
                <a:cs typeface="Quattrocento Sans"/>
                <a:sym typeface="Quattrocento Sans"/>
              </a:rPr>
              <a:t>brings the organisation on the journey </a:t>
            </a:r>
          </a:p>
        </p:txBody>
      </p:sp>
      <p:sp>
        <p:nvSpPr>
          <p:cNvPr id="9" name="Content Placeholder 5">
            <a:extLst>
              <a:ext uri="{FF2B5EF4-FFF2-40B4-BE49-F238E27FC236}">
                <a16:creationId xmlns:a16="http://schemas.microsoft.com/office/drawing/2014/main" id="{3038B710-0909-FA24-2F7E-EB607F185D23}"/>
              </a:ext>
            </a:extLst>
          </p:cNvPr>
          <p:cNvSpPr txBox="1">
            <a:spLocks/>
          </p:cNvSpPr>
          <p:nvPr/>
        </p:nvSpPr>
        <p:spPr>
          <a:xfrm>
            <a:off x="3960658" y="1228425"/>
            <a:ext cx="7767683" cy="5076489"/>
          </a:xfrm>
          <a:prstGeom prst="rect">
            <a:avLst/>
          </a:prstGeom>
          <a:solidFill>
            <a:schemeClr val="bg2">
              <a:lumMod val="90000"/>
              <a:lumOff val="10000"/>
            </a:schemeClr>
          </a:solidFill>
          <a:ln>
            <a:noFill/>
          </a:ln>
        </p:spPr>
        <p:style>
          <a:lnRef idx="1">
            <a:schemeClr val="accent6"/>
          </a:lnRef>
          <a:fillRef idx="2">
            <a:schemeClr val="accent6"/>
          </a:fillRef>
          <a:effectRef idx="1">
            <a:schemeClr val="accent6"/>
          </a:effectRef>
          <a:fontRef idx="minor">
            <a:schemeClr val="dk1"/>
          </a:fontRef>
        </p:style>
        <p:txBody>
          <a:bodyPr vert="horz" lIns="144000" tIns="82800" rIns="144000" bIns="82800" rtlCol="0">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How this is enabled</a:t>
            </a:r>
            <a:endParaRPr lang="en-GB" sz="1400" b="0" noProof="0" dirty="0">
              <a:solidFill>
                <a:schemeClr val="accent6"/>
              </a:solidFill>
              <a:latin typeface="+mn-lt"/>
              <a:cs typeface="+mn-cs"/>
            </a:endParaRPr>
          </a:p>
          <a:p>
            <a:pPr>
              <a:spcBef>
                <a:spcPts val="600"/>
              </a:spcBef>
              <a:spcAft>
                <a:spcPts val="600"/>
              </a:spcAft>
            </a:pPr>
            <a:r>
              <a:rPr lang="en-GB" sz="1200" b="0" noProof="0" dirty="0">
                <a:solidFill>
                  <a:schemeClr val="tx1"/>
                </a:solidFill>
                <a:latin typeface="+mn-lt"/>
                <a:ea typeface="Quattrocento Sans"/>
                <a:cs typeface="Quattrocento Sans"/>
                <a:sym typeface="Quattrocento Sans"/>
              </a:rPr>
              <a:t>Building from the strategy we work in a prioritised order to deliver the fundamentals to support the data outcomes the business requires to deliver on the strategy and its targets.</a:t>
            </a:r>
          </a:p>
          <a:p>
            <a:pPr>
              <a:spcBef>
                <a:spcPts val="600"/>
              </a:spcBef>
              <a:spcAft>
                <a:spcPts val="600"/>
              </a:spcAft>
            </a:pPr>
            <a:r>
              <a:rPr lang="en-GB" sz="1200" b="0" i="1" noProof="0" dirty="0">
                <a:solidFill>
                  <a:schemeClr val="tx1"/>
                </a:solidFill>
                <a:latin typeface="+mn-lt"/>
                <a:ea typeface="Quattrocento Sans"/>
                <a:cs typeface="Quattrocento Sans"/>
                <a:sym typeface="Quattrocento Sans"/>
              </a:rPr>
              <a:t> </a:t>
            </a:r>
          </a:p>
        </p:txBody>
      </p:sp>
      <p:sp>
        <p:nvSpPr>
          <p:cNvPr id="13" name="Rectangle 12">
            <a:extLst>
              <a:ext uri="{FF2B5EF4-FFF2-40B4-BE49-F238E27FC236}">
                <a16:creationId xmlns:a16="http://schemas.microsoft.com/office/drawing/2014/main" id="{57750915-A207-22B9-1CDD-B4F864CE8466}"/>
              </a:ext>
            </a:extLst>
          </p:cNvPr>
          <p:cNvSpPr/>
          <p:nvPr/>
        </p:nvSpPr>
        <p:spPr>
          <a:xfrm>
            <a:off x="4204532" y="3675136"/>
            <a:ext cx="2678720" cy="136096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864000" rIns="144000" rtlCol="0" anchor="ctr"/>
          <a:lstStyle/>
          <a:p>
            <a:pPr algn="ctr"/>
            <a:endParaRPr lang="en-GB" sz="1400" b="1" noProof="0" dirty="0">
              <a:solidFill>
                <a:schemeClr val="tx2"/>
              </a:solidFill>
              <a:ea typeface="Segoe UI" panose="020B0502040204020203" pitchFamily="34" charset="0"/>
              <a:cs typeface="Segoe UI" panose="020B0502040204020203" pitchFamily="34" charset="0"/>
            </a:endParaRPr>
          </a:p>
        </p:txBody>
      </p:sp>
      <p:sp>
        <p:nvSpPr>
          <p:cNvPr id="14" name="Rectangle 13">
            <a:extLst>
              <a:ext uri="{FF2B5EF4-FFF2-40B4-BE49-F238E27FC236}">
                <a16:creationId xmlns:a16="http://schemas.microsoft.com/office/drawing/2014/main" id="{81ED073C-82AF-BFEE-0813-03BD36A635AC}"/>
              </a:ext>
            </a:extLst>
          </p:cNvPr>
          <p:cNvSpPr/>
          <p:nvPr/>
        </p:nvSpPr>
        <p:spPr>
          <a:xfrm>
            <a:off x="4204532" y="5257823"/>
            <a:ext cx="2678720" cy="9073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864000" rIns="144000" rtlCol="0" anchor="ctr"/>
          <a:lstStyle/>
          <a:p>
            <a:pPr algn="ctr"/>
            <a:endParaRPr lang="en-GB" sz="1400" b="1" noProof="0" dirty="0">
              <a:solidFill>
                <a:schemeClr val="tx2"/>
              </a:solidFill>
              <a:ea typeface="Segoe UI" panose="020B0502040204020203" pitchFamily="34" charset="0"/>
              <a:cs typeface="Segoe UI" panose="020B0502040204020203" pitchFamily="34" charset="0"/>
            </a:endParaRPr>
          </a:p>
        </p:txBody>
      </p:sp>
      <p:sp>
        <p:nvSpPr>
          <p:cNvPr id="15" name="Rectangle 14">
            <a:extLst>
              <a:ext uri="{FF2B5EF4-FFF2-40B4-BE49-F238E27FC236}">
                <a16:creationId xmlns:a16="http://schemas.microsoft.com/office/drawing/2014/main" id="{A28EBCCB-9FEF-7115-7DA3-B0CFA3A8D14D}"/>
              </a:ext>
            </a:extLst>
          </p:cNvPr>
          <p:cNvSpPr/>
          <p:nvPr/>
        </p:nvSpPr>
        <p:spPr>
          <a:xfrm>
            <a:off x="4204532" y="2557803"/>
            <a:ext cx="2678720" cy="9073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864000" rIns="144000" rtlCol="0" anchor="ctr"/>
          <a:lstStyle/>
          <a:p>
            <a:pPr algn="ctr"/>
            <a:endParaRPr lang="en-GB" sz="1400" b="1" noProof="0" dirty="0">
              <a:solidFill>
                <a:schemeClr val="tx2"/>
              </a:solidFill>
              <a:ea typeface="Segoe UI" panose="020B0502040204020203" pitchFamily="34" charset="0"/>
              <a:cs typeface="Segoe UI" panose="020B0502040204020203" pitchFamily="34" charset="0"/>
            </a:endParaRPr>
          </a:p>
        </p:txBody>
      </p:sp>
      <p:sp>
        <p:nvSpPr>
          <p:cNvPr id="16" name="TextBox 15">
            <a:extLst>
              <a:ext uri="{FF2B5EF4-FFF2-40B4-BE49-F238E27FC236}">
                <a16:creationId xmlns:a16="http://schemas.microsoft.com/office/drawing/2014/main" id="{01402F20-B414-5628-DCDE-C77364A2227D}"/>
              </a:ext>
            </a:extLst>
          </p:cNvPr>
          <p:cNvSpPr txBox="1"/>
          <p:nvPr/>
        </p:nvSpPr>
        <p:spPr>
          <a:xfrm>
            <a:off x="4902444" y="2685904"/>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What data is required?</a:t>
            </a:r>
          </a:p>
        </p:txBody>
      </p:sp>
      <p:sp>
        <p:nvSpPr>
          <p:cNvPr id="17" name="TextBox 16">
            <a:extLst>
              <a:ext uri="{FF2B5EF4-FFF2-40B4-BE49-F238E27FC236}">
                <a16:creationId xmlns:a16="http://schemas.microsoft.com/office/drawing/2014/main" id="{A645F0F8-CC31-8C39-E732-CFD62AE8B77E}"/>
              </a:ext>
            </a:extLst>
          </p:cNvPr>
          <p:cNvSpPr txBox="1"/>
          <p:nvPr/>
        </p:nvSpPr>
        <p:spPr>
          <a:xfrm>
            <a:off x="4902444" y="3990952"/>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How will it be managed?</a:t>
            </a:r>
          </a:p>
        </p:txBody>
      </p:sp>
      <p:sp>
        <p:nvSpPr>
          <p:cNvPr id="18" name="TextBox 17">
            <a:extLst>
              <a:ext uri="{FF2B5EF4-FFF2-40B4-BE49-F238E27FC236}">
                <a16:creationId xmlns:a16="http://schemas.microsoft.com/office/drawing/2014/main" id="{E97E6F89-A5B0-CB44-4953-F0E78770F3E6}"/>
              </a:ext>
            </a:extLst>
          </p:cNvPr>
          <p:cNvSpPr txBox="1"/>
          <p:nvPr/>
        </p:nvSpPr>
        <p:spPr>
          <a:xfrm>
            <a:off x="4902444" y="5368303"/>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What Technology is required?</a:t>
            </a:r>
          </a:p>
        </p:txBody>
      </p:sp>
      <p:sp>
        <p:nvSpPr>
          <p:cNvPr id="23" name="TextBox 22">
            <a:extLst>
              <a:ext uri="{FF2B5EF4-FFF2-40B4-BE49-F238E27FC236}">
                <a16:creationId xmlns:a16="http://schemas.microsoft.com/office/drawing/2014/main" id="{ED25BED8-F935-F18D-0B8B-7F11A3A3FA5E}"/>
              </a:ext>
            </a:extLst>
          </p:cNvPr>
          <p:cNvSpPr txBox="1"/>
          <p:nvPr/>
        </p:nvSpPr>
        <p:spPr>
          <a:xfrm>
            <a:off x="6883250" y="2515357"/>
            <a:ext cx="4845091" cy="908578"/>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How will this be implemented:</a:t>
            </a:r>
          </a:p>
          <a:p>
            <a:pPr marL="179388" indent="-179388" defTabSz="914400">
              <a:buFont typeface="Arial" panose="020B0604020202020204" pitchFamily="34" charset="0"/>
              <a:buChar char="•"/>
              <a:defRPr/>
            </a:pPr>
            <a:r>
              <a:rPr lang="en-GB" sz="1200" b="0" kern="1200" noProof="0" dirty="0">
                <a:solidFill>
                  <a:schemeClr val="tx1"/>
                </a:solidFill>
                <a:ea typeface="+mn-ea"/>
                <a:cs typeface="Calibri" panose="020F0502020204030204" pitchFamily="34" charset="0"/>
                <a:sym typeface="Wingdings" panose="05000000000000000000" pitchFamily="2" charset="2"/>
              </a:rPr>
              <a:t>Map out source systems and external data providers, </a:t>
            </a: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D</a:t>
            </a:r>
            <a:r>
              <a:rPr lang="en-GB" sz="1200" b="0" kern="1200" noProof="0" dirty="0">
                <a:solidFill>
                  <a:schemeClr val="tx1"/>
                </a:solidFill>
                <a:ea typeface="+mn-ea"/>
                <a:cs typeface="Calibri" panose="020F0502020204030204" pitchFamily="34" charset="0"/>
                <a:sym typeface="Wingdings" panose="05000000000000000000" pitchFamily="2" charset="2"/>
              </a:rPr>
              <a:t>efine required measures and KPIs</a:t>
            </a:r>
          </a:p>
          <a:p>
            <a:pPr marL="179388" marR="0" lvl="0" indent="-179388"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solidFill>
                  <a:schemeClr val="tx1"/>
                </a:solidFill>
                <a:ea typeface="+mn-ea"/>
                <a:cs typeface="Calibri" panose="020F0502020204030204" pitchFamily="34" charset="0"/>
                <a:sym typeface="Wingdings" panose="05000000000000000000" pitchFamily="2" charset="2"/>
              </a:rPr>
              <a:t>How can get data source support the business outcomes required</a:t>
            </a:r>
          </a:p>
          <a:p>
            <a:pPr marL="179388" marR="0" lvl="0" indent="-179388"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noProof="0" dirty="0">
                <a:cs typeface="Calibri" panose="020F0502020204030204" pitchFamily="34" charset="0"/>
                <a:sym typeface="Wingdings" panose="05000000000000000000" pitchFamily="2" charset="2"/>
              </a:rPr>
              <a:t>C</a:t>
            </a:r>
            <a:r>
              <a:rPr lang="en-GB" sz="1200" b="0" kern="1200" noProof="0" dirty="0">
                <a:solidFill>
                  <a:schemeClr val="tx1"/>
                </a:solidFill>
                <a:ea typeface="+mn-ea"/>
                <a:cs typeface="Calibri" panose="020F0502020204030204" pitchFamily="34" charset="0"/>
                <a:sym typeface="Wingdings" panose="05000000000000000000" pitchFamily="2" charset="2"/>
              </a:rPr>
              <a:t>reate lineage and transformation documentation</a:t>
            </a:r>
          </a:p>
        </p:txBody>
      </p:sp>
      <p:sp>
        <p:nvSpPr>
          <p:cNvPr id="24" name="TextBox 23">
            <a:extLst>
              <a:ext uri="{FF2B5EF4-FFF2-40B4-BE49-F238E27FC236}">
                <a16:creationId xmlns:a16="http://schemas.microsoft.com/office/drawing/2014/main" id="{E954DD53-B6B6-19FF-C774-8D2B3032B2C9}"/>
              </a:ext>
            </a:extLst>
          </p:cNvPr>
          <p:cNvSpPr txBox="1"/>
          <p:nvPr/>
        </p:nvSpPr>
        <p:spPr>
          <a:xfrm>
            <a:off x="6883252" y="3638341"/>
            <a:ext cx="4713114" cy="1362730"/>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How will this be implemented:</a:t>
            </a: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Assign roles and responsibilities for the data sources and data assets</a:t>
            </a: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Create frameworks to support governance of data, including security, retention, cost management and quality</a:t>
            </a:r>
          </a:p>
          <a:p>
            <a:pPr marL="179388" indent="-179388" defTabSz="914400">
              <a:buFont typeface="Arial" panose="020B0604020202020204" pitchFamily="34" charset="0"/>
              <a:buChar char="•"/>
              <a:defRPr/>
            </a:pPr>
            <a:r>
              <a:rPr lang="en-GB" sz="1200" kern="1200" noProof="0" dirty="0">
                <a:solidFill>
                  <a:schemeClr val="tx1"/>
                </a:solidFill>
                <a:ea typeface="+mn-ea"/>
                <a:cs typeface="Calibri" panose="020F0502020204030204" pitchFamily="34" charset="0"/>
                <a:sym typeface="Wingdings" panose="05000000000000000000" pitchFamily="2" charset="2"/>
              </a:rPr>
              <a:t>Consider change management and impact on organisation</a:t>
            </a:r>
            <a:endParaRPr lang="en-GB" sz="1200" noProof="0" dirty="0">
              <a:cs typeface="Calibri" panose="020F0502020204030204" pitchFamily="34" charset="0"/>
              <a:sym typeface="Wingdings" panose="05000000000000000000" pitchFamily="2" charset="2"/>
            </a:endParaRP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Implement operating model of data processes</a:t>
            </a:r>
          </a:p>
        </p:txBody>
      </p:sp>
      <p:sp>
        <p:nvSpPr>
          <p:cNvPr id="25" name="TextBox 24">
            <a:extLst>
              <a:ext uri="{FF2B5EF4-FFF2-40B4-BE49-F238E27FC236}">
                <a16:creationId xmlns:a16="http://schemas.microsoft.com/office/drawing/2014/main" id="{2AF4E51B-D315-3D14-F48C-900BF9BB2404}"/>
              </a:ext>
            </a:extLst>
          </p:cNvPr>
          <p:cNvSpPr txBox="1"/>
          <p:nvPr/>
        </p:nvSpPr>
        <p:spPr>
          <a:xfrm>
            <a:off x="6883251" y="5256552"/>
            <a:ext cx="4713114" cy="908578"/>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How will this be implemented:</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solidFill>
                  <a:schemeClr val="tx1"/>
                </a:solidFill>
                <a:ea typeface="+mn-ea"/>
                <a:cs typeface="Calibri" panose="020F0502020204030204" pitchFamily="34" charset="0"/>
              </a:rPr>
              <a:t>Align the technology to the requirements from governance, ensuing it is adaptable and scalable.</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solidFill>
                  <a:schemeClr val="tx1"/>
                </a:solidFill>
                <a:ea typeface="+mn-ea"/>
                <a:cs typeface="Calibri" panose="020F0502020204030204" pitchFamily="34" charset="0"/>
              </a:rPr>
              <a:t>What works for our users, support teams, and developers</a:t>
            </a:r>
          </a:p>
        </p:txBody>
      </p:sp>
      <p:pic>
        <p:nvPicPr>
          <p:cNvPr id="2" name="Picture 1">
            <a:extLst>
              <a:ext uri="{FF2B5EF4-FFF2-40B4-BE49-F238E27FC236}">
                <a16:creationId xmlns:a16="http://schemas.microsoft.com/office/drawing/2014/main" id="{FD7DD9E5-D6B4-B158-472A-0ACAFDF7526C}"/>
              </a:ext>
            </a:extLst>
          </p:cNvPr>
          <p:cNvPicPr>
            <a:picLocks noChangeAspect="1"/>
          </p:cNvPicPr>
          <p:nvPr/>
        </p:nvPicPr>
        <p:blipFill>
          <a:blip r:embed="rId3"/>
          <a:stretch>
            <a:fillRect/>
          </a:stretch>
        </p:blipFill>
        <p:spPr>
          <a:xfrm>
            <a:off x="4418346" y="2662754"/>
            <a:ext cx="653565" cy="613783"/>
          </a:xfrm>
          <a:prstGeom prst="rect">
            <a:avLst/>
          </a:prstGeom>
        </p:spPr>
      </p:pic>
      <p:pic>
        <p:nvPicPr>
          <p:cNvPr id="10" name="Picture 9">
            <a:extLst>
              <a:ext uri="{FF2B5EF4-FFF2-40B4-BE49-F238E27FC236}">
                <a16:creationId xmlns:a16="http://schemas.microsoft.com/office/drawing/2014/main" id="{C5FDD354-D7A9-C149-91D9-429A3B439BFB}"/>
              </a:ext>
            </a:extLst>
          </p:cNvPr>
          <p:cNvPicPr>
            <a:picLocks noChangeAspect="1"/>
          </p:cNvPicPr>
          <p:nvPr/>
        </p:nvPicPr>
        <p:blipFill>
          <a:blip r:embed="rId4"/>
          <a:stretch>
            <a:fillRect/>
          </a:stretch>
        </p:blipFill>
        <p:spPr>
          <a:xfrm>
            <a:off x="4322279" y="5342724"/>
            <a:ext cx="697016" cy="639530"/>
          </a:xfrm>
          <a:prstGeom prst="rect">
            <a:avLst/>
          </a:prstGeom>
        </p:spPr>
      </p:pic>
      <p:pic>
        <p:nvPicPr>
          <p:cNvPr id="11" name="Picture 10">
            <a:extLst>
              <a:ext uri="{FF2B5EF4-FFF2-40B4-BE49-F238E27FC236}">
                <a16:creationId xmlns:a16="http://schemas.microsoft.com/office/drawing/2014/main" id="{15270E91-FFE6-AA39-2B5B-B2CD4ADA0063}"/>
              </a:ext>
            </a:extLst>
          </p:cNvPr>
          <p:cNvPicPr>
            <a:picLocks noChangeAspect="1"/>
          </p:cNvPicPr>
          <p:nvPr/>
        </p:nvPicPr>
        <p:blipFill>
          <a:blip r:embed="rId5"/>
          <a:stretch>
            <a:fillRect/>
          </a:stretch>
        </p:blipFill>
        <p:spPr>
          <a:xfrm>
            <a:off x="4373340" y="3933711"/>
            <a:ext cx="645955" cy="717728"/>
          </a:xfrm>
          <a:prstGeom prst="rect">
            <a:avLst/>
          </a:prstGeom>
        </p:spPr>
      </p:pic>
    </p:spTree>
    <p:extLst>
      <p:ext uri="{BB962C8B-B14F-4D97-AF65-F5344CB8AC3E}">
        <p14:creationId xmlns:p14="http://schemas.microsoft.com/office/powerpoint/2010/main" val="3987952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57DF1-4F31-CF52-EB41-710D7FD82CF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1A0B741-9875-06CE-2055-AB29DF637F4B}"/>
              </a:ext>
            </a:extLst>
          </p:cNvPr>
          <p:cNvSpPr>
            <a:spLocks noGrp="1"/>
          </p:cNvSpPr>
          <p:nvPr>
            <p:ph type="title"/>
          </p:nvPr>
        </p:nvSpPr>
        <p:spPr/>
        <p:txBody>
          <a:bodyPr/>
          <a:lstStyle/>
          <a:p>
            <a:r>
              <a:rPr lang="en-GB" noProof="0" dirty="0">
                <a:latin typeface="+mj-lt"/>
              </a:rPr>
              <a:t>…and build trustable analytics products</a:t>
            </a:r>
          </a:p>
        </p:txBody>
      </p:sp>
      <p:sp>
        <p:nvSpPr>
          <p:cNvPr id="2" name="Slide Number Placeholder 1">
            <a:extLst>
              <a:ext uri="{FF2B5EF4-FFF2-40B4-BE49-F238E27FC236}">
                <a16:creationId xmlns:a16="http://schemas.microsoft.com/office/drawing/2014/main" id="{2DF30C7A-20D5-DB13-DB8B-ED13C332970F}"/>
              </a:ext>
            </a:extLst>
          </p:cNvPr>
          <p:cNvSpPr>
            <a:spLocks noGrp="1"/>
          </p:cNvSpPr>
          <p:nvPr>
            <p:ph type="sldNum" sz="quarter" idx="10"/>
          </p:nvPr>
        </p:nvSpPr>
        <p:spPr>
          <a:xfrm>
            <a:off x="11757025" y="6461957"/>
            <a:ext cx="434975" cy="357187"/>
          </a:xfrm>
          <a:prstGeom prst="rect">
            <a:avLst/>
          </a:prstGeom>
        </p:spPr>
        <p:txBody>
          <a:bodyPr vert="horz" lIns="64800" tIns="45720" rIns="36000" bIns="45720" rtlCol="0" anchor="ctr"/>
          <a:lstStyle>
            <a:defPPr>
              <a:defRPr lang="en-US"/>
            </a:defPPr>
            <a:lvl1pPr marL="0" algn="ctr" defTabSz="457200" rtl="0" eaLnBrk="1" latinLnBrk="0" hangingPunct="1">
              <a:defRPr sz="800" b="0" i="0" kern="1200">
                <a:solidFill>
                  <a:schemeClr val="tx1"/>
                </a:solidFill>
                <a:latin typeface="+mn-lt"/>
                <a:ea typeface="Segoe UI" panose="020B0502040204020203" pitchFamily="34" charset="0"/>
                <a:cs typeface="Segoe UI" panose="020B0502040204020203"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AD2E1347-FA1E-4F20-994B-B6CA469F08F4}" type="slidenum">
              <a:rPr lang="en-GB" noProof="0" smtClean="0">
                <a:solidFill>
                  <a:schemeClr val="tx2"/>
                </a:solidFill>
              </a:rPr>
              <a:pPr/>
              <a:t>11</a:t>
            </a:fld>
            <a:endParaRPr lang="en-GB" noProof="0" dirty="0">
              <a:solidFill>
                <a:schemeClr val="tx2"/>
              </a:solidFill>
            </a:endParaRPr>
          </a:p>
        </p:txBody>
      </p:sp>
      <p:grpSp>
        <p:nvGrpSpPr>
          <p:cNvPr id="8" name="Group 7">
            <a:extLst>
              <a:ext uri="{FF2B5EF4-FFF2-40B4-BE49-F238E27FC236}">
                <a16:creationId xmlns:a16="http://schemas.microsoft.com/office/drawing/2014/main" id="{4DA4F9B8-839B-6005-BEC3-5B534C368E23}"/>
              </a:ext>
            </a:extLst>
          </p:cNvPr>
          <p:cNvGrpSpPr/>
          <p:nvPr/>
        </p:nvGrpSpPr>
        <p:grpSpPr>
          <a:xfrm>
            <a:off x="781290" y="4201432"/>
            <a:ext cx="10972710" cy="374222"/>
            <a:chOff x="1595930" y="3938576"/>
            <a:chExt cx="6988488" cy="374222"/>
          </a:xfrm>
        </p:grpSpPr>
        <p:sp>
          <p:nvSpPr>
            <p:cNvPr id="9" name="Rounded Rectangle 2">
              <a:extLst>
                <a:ext uri="{FF2B5EF4-FFF2-40B4-BE49-F238E27FC236}">
                  <a16:creationId xmlns:a16="http://schemas.microsoft.com/office/drawing/2014/main" id="{797764BE-FD53-A1AE-1FDC-18251D8329B3}"/>
                </a:ext>
              </a:extLst>
            </p:cNvPr>
            <p:cNvSpPr/>
            <p:nvPr/>
          </p:nvSpPr>
          <p:spPr>
            <a:xfrm>
              <a:off x="1595930" y="3938576"/>
              <a:ext cx="2143270" cy="37422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10" name="Rounded Rectangle 10">
              <a:extLst>
                <a:ext uri="{FF2B5EF4-FFF2-40B4-BE49-F238E27FC236}">
                  <a16:creationId xmlns:a16="http://schemas.microsoft.com/office/drawing/2014/main" id="{71E0381F-B5C2-93F2-D814-649FF6214C33}"/>
                </a:ext>
              </a:extLst>
            </p:cNvPr>
            <p:cNvSpPr/>
            <p:nvPr/>
          </p:nvSpPr>
          <p:spPr>
            <a:xfrm>
              <a:off x="3343052" y="3938576"/>
              <a:ext cx="2143270" cy="37422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11" name="Rounded Rectangle 17">
              <a:extLst>
                <a:ext uri="{FF2B5EF4-FFF2-40B4-BE49-F238E27FC236}">
                  <a16:creationId xmlns:a16="http://schemas.microsoft.com/office/drawing/2014/main" id="{A278301D-A2C2-00C7-EDA9-96AEA469ACE2}"/>
                </a:ext>
              </a:extLst>
            </p:cNvPr>
            <p:cNvSpPr/>
            <p:nvPr/>
          </p:nvSpPr>
          <p:spPr>
            <a:xfrm>
              <a:off x="5090174" y="3938576"/>
              <a:ext cx="2143270" cy="374222"/>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12" name="Rounded Rectangle 23">
              <a:extLst>
                <a:ext uri="{FF2B5EF4-FFF2-40B4-BE49-F238E27FC236}">
                  <a16:creationId xmlns:a16="http://schemas.microsoft.com/office/drawing/2014/main" id="{5FD9A263-62AA-C6EC-4A82-4D3E9396055F}"/>
                </a:ext>
              </a:extLst>
            </p:cNvPr>
            <p:cNvSpPr/>
            <p:nvPr/>
          </p:nvSpPr>
          <p:spPr>
            <a:xfrm>
              <a:off x="6837296" y="3938576"/>
              <a:ext cx="1747122" cy="37422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grpSp>
      <p:sp>
        <p:nvSpPr>
          <p:cNvPr id="14" name="Oval 13">
            <a:extLst>
              <a:ext uri="{FF2B5EF4-FFF2-40B4-BE49-F238E27FC236}">
                <a16:creationId xmlns:a16="http://schemas.microsoft.com/office/drawing/2014/main" id="{EA684DA5-B336-FFFD-FD98-836682663472}"/>
              </a:ext>
            </a:extLst>
          </p:cNvPr>
          <p:cNvSpPr/>
          <p:nvPr/>
        </p:nvSpPr>
        <p:spPr>
          <a:xfrm>
            <a:off x="3435838" y="4071535"/>
            <a:ext cx="621400" cy="621400"/>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20" name="Oval 19">
            <a:extLst>
              <a:ext uri="{FF2B5EF4-FFF2-40B4-BE49-F238E27FC236}">
                <a16:creationId xmlns:a16="http://schemas.microsoft.com/office/drawing/2014/main" id="{288935DA-64B6-10B4-D156-6A7D668F1140}"/>
              </a:ext>
            </a:extLst>
          </p:cNvPr>
          <p:cNvSpPr/>
          <p:nvPr/>
        </p:nvSpPr>
        <p:spPr>
          <a:xfrm>
            <a:off x="8920904" y="4098481"/>
            <a:ext cx="621400" cy="621400"/>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23" name="Oval 22">
            <a:extLst>
              <a:ext uri="{FF2B5EF4-FFF2-40B4-BE49-F238E27FC236}">
                <a16:creationId xmlns:a16="http://schemas.microsoft.com/office/drawing/2014/main" id="{81A445D7-D404-9611-6D7C-47570F1B5FE3}"/>
              </a:ext>
            </a:extLst>
          </p:cNvPr>
          <p:cNvSpPr/>
          <p:nvPr/>
        </p:nvSpPr>
        <p:spPr>
          <a:xfrm>
            <a:off x="703858" y="4062699"/>
            <a:ext cx="621400" cy="621400"/>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26" name="Oval 25">
            <a:extLst>
              <a:ext uri="{FF2B5EF4-FFF2-40B4-BE49-F238E27FC236}">
                <a16:creationId xmlns:a16="http://schemas.microsoft.com/office/drawing/2014/main" id="{F5BB7FE6-7774-F415-8293-97761B3210F3}"/>
              </a:ext>
            </a:extLst>
          </p:cNvPr>
          <p:cNvSpPr/>
          <p:nvPr/>
        </p:nvSpPr>
        <p:spPr>
          <a:xfrm>
            <a:off x="6204215" y="4098481"/>
            <a:ext cx="621400" cy="621400"/>
          </a:xfrm>
          <a:prstGeom prst="ellipse">
            <a:avLst/>
          </a:prstGeom>
          <a:solidFill>
            <a:schemeClr val="accent3">
              <a:lumMod val="60000"/>
              <a:lumOff val="4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dirty="0">
              <a:cs typeface="Segoe UI" panose="020B0502040204020203" pitchFamily="34" charset="0"/>
            </a:endParaRPr>
          </a:p>
        </p:txBody>
      </p:sp>
      <p:sp>
        <p:nvSpPr>
          <p:cNvPr id="35" name="Inhaltsplatzhalter 4">
            <a:extLst>
              <a:ext uri="{FF2B5EF4-FFF2-40B4-BE49-F238E27FC236}">
                <a16:creationId xmlns:a16="http://schemas.microsoft.com/office/drawing/2014/main" id="{2E63251A-008E-5F57-7B76-85FED607EC56}"/>
              </a:ext>
            </a:extLst>
          </p:cNvPr>
          <p:cNvSpPr txBox="1">
            <a:spLocks/>
          </p:cNvSpPr>
          <p:nvPr/>
        </p:nvSpPr>
        <p:spPr>
          <a:xfrm>
            <a:off x="9075342" y="5018783"/>
            <a:ext cx="2426085" cy="507831"/>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300"/>
              </a:spcAft>
              <a:buNone/>
            </a:pPr>
            <a:r>
              <a:rPr lang="en-GB" sz="1100" noProof="0" dirty="0">
                <a:solidFill>
                  <a:schemeClr val="tx1"/>
                </a:solidFill>
                <a:latin typeface="+mn-lt"/>
                <a:cs typeface="Segoe UI" panose="020B0502040204020203" pitchFamily="34" charset="0"/>
              </a:rPr>
              <a:t>Upon approval the Product is deployed where we monitor and maintain it. Including ongoing small changes. </a:t>
            </a:r>
          </a:p>
        </p:txBody>
      </p:sp>
      <p:sp>
        <p:nvSpPr>
          <p:cNvPr id="34" name="Inhaltsplatzhalter 4">
            <a:extLst>
              <a:ext uri="{FF2B5EF4-FFF2-40B4-BE49-F238E27FC236}">
                <a16:creationId xmlns:a16="http://schemas.microsoft.com/office/drawing/2014/main" id="{8185C0FF-B3CD-159F-E734-6E66928C7773}"/>
              </a:ext>
            </a:extLst>
          </p:cNvPr>
          <p:cNvSpPr txBox="1">
            <a:spLocks/>
          </p:cNvSpPr>
          <p:nvPr/>
        </p:nvSpPr>
        <p:spPr>
          <a:xfrm>
            <a:off x="9542304" y="4674108"/>
            <a:ext cx="1821942" cy="246221"/>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Aft>
                <a:spcPts val="300"/>
              </a:spcAft>
              <a:buNone/>
            </a:pPr>
            <a:r>
              <a:rPr lang="en-GB" sz="1600" b="1" noProof="0" dirty="0">
                <a:solidFill>
                  <a:schemeClr val="accent4"/>
                </a:solidFill>
                <a:latin typeface="+mn-lt"/>
                <a:cs typeface="Segoe UI" panose="020B0502040204020203" pitchFamily="34" charset="0"/>
              </a:rPr>
              <a:t>Run</a:t>
            </a:r>
            <a:endParaRPr lang="en-GB" sz="1400" b="1" noProof="0" dirty="0">
              <a:solidFill>
                <a:schemeClr val="accent4"/>
              </a:solidFill>
              <a:latin typeface="+mn-lt"/>
              <a:cs typeface="Segoe UI" panose="020B0502040204020203" pitchFamily="34" charset="0"/>
            </a:endParaRPr>
          </a:p>
        </p:txBody>
      </p:sp>
      <p:sp>
        <p:nvSpPr>
          <p:cNvPr id="33" name="Inhaltsplatzhalter 4">
            <a:extLst>
              <a:ext uri="{FF2B5EF4-FFF2-40B4-BE49-F238E27FC236}">
                <a16:creationId xmlns:a16="http://schemas.microsoft.com/office/drawing/2014/main" id="{576111E0-92AA-768C-3BEF-E9C967A363F0}"/>
              </a:ext>
            </a:extLst>
          </p:cNvPr>
          <p:cNvSpPr txBox="1">
            <a:spLocks/>
          </p:cNvSpPr>
          <p:nvPr/>
        </p:nvSpPr>
        <p:spPr>
          <a:xfrm>
            <a:off x="6215448" y="5018783"/>
            <a:ext cx="2444252" cy="677108"/>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300"/>
              </a:spcAft>
              <a:buNone/>
            </a:pPr>
            <a:r>
              <a:rPr lang="en-GB" sz="1100" noProof="0" dirty="0">
                <a:solidFill>
                  <a:schemeClr val="tx1"/>
                </a:solidFill>
                <a:latin typeface="+mn-lt"/>
                <a:cs typeface="Segoe UI" panose="020B0502040204020203" pitchFamily="34" charset="0"/>
              </a:rPr>
              <a:t>Our engineers build the components required to deliver the product. This is done is an iterative process with regular checkpoints.</a:t>
            </a:r>
            <a:endParaRPr lang="en-GB" sz="1100" b="1" noProof="0" dirty="0">
              <a:solidFill>
                <a:schemeClr val="tx1"/>
              </a:solidFill>
              <a:latin typeface="+mn-lt"/>
              <a:cs typeface="Segoe UI" panose="020B0502040204020203" pitchFamily="34" charset="0"/>
            </a:endParaRPr>
          </a:p>
        </p:txBody>
      </p:sp>
      <p:sp>
        <p:nvSpPr>
          <p:cNvPr id="32" name="Inhaltsplatzhalter 4">
            <a:extLst>
              <a:ext uri="{FF2B5EF4-FFF2-40B4-BE49-F238E27FC236}">
                <a16:creationId xmlns:a16="http://schemas.microsoft.com/office/drawing/2014/main" id="{D5BCDE39-7EA9-9405-FB45-70F4CB5C51FF}"/>
              </a:ext>
            </a:extLst>
          </p:cNvPr>
          <p:cNvSpPr txBox="1">
            <a:spLocks/>
          </p:cNvSpPr>
          <p:nvPr/>
        </p:nvSpPr>
        <p:spPr>
          <a:xfrm>
            <a:off x="6825615" y="4667729"/>
            <a:ext cx="1699151" cy="246221"/>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Aft>
                <a:spcPts val="300"/>
              </a:spcAft>
              <a:buNone/>
            </a:pPr>
            <a:r>
              <a:rPr lang="en-GB" sz="1600" b="1" noProof="0" dirty="0">
                <a:solidFill>
                  <a:schemeClr val="accent3">
                    <a:lumMod val="60000"/>
                    <a:lumOff val="40000"/>
                  </a:schemeClr>
                </a:solidFill>
                <a:latin typeface="+mn-lt"/>
                <a:cs typeface="Segoe UI" panose="020B0502040204020203" pitchFamily="34" charset="0"/>
              </a:rPr>
              <a:t>Build</a:t>
            </a:r>
            <a:endParaRPr lang="en-GB" sz="1400" b="1" noProof="0" dirty="0">
              <a:solidFill>
                <a:schemeClr val="accent3">
                  <a:lumMod val="60000"/>
                  <a:lumOff val="40000"/>
                </a:schemeClr>
              </a:solidFill>
              <a:latin typeface="+mn-lt"/>
              <a:cs typeface="Segoe UI" panose="020B0502040204020203" pitchFamily="34" charset="0"/>
            </a:endParaRPr>
          </a:p>
        </p:txBody>
      </p:sp>
      <p:sp>
        <p:nvSpPr>
          <p:cNvPr id="31" name="Inhaltsplatzhalter 4">
            <a:extLst>
              <a:ext uri="{FF2B5EF4-FFF2-40B4-BE49-F238E27FC236}">
                <a16:creationId xmlns:a16="http://schemas.microsoft.com/office/drawing/2014/main" id="{F894E565-CB65-52C6-A559-187284607499}"/>
              </a:ext>
            </a:extLst>
          </p:cNvPr>
          <p:cNvSpPr txBox="1">
            <a:spLocks/>
          </p:cNvSpPr>
          <p:nvPr/>
        </p:nvSpPr>
        <p:spPr>
          <a:xfrm>
            <a:off x="3434164" y="5018783"/>
            <a:ext cx="2426085" cy="338554"/>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300"/>
              </a:spcAft>
              <a:buNone/>
            </a:pPr>
            <a:r>
              <a:rPr lang="en-GB" sz="1100" noProof="0" dirty="0">
                <a:solidFill>
                  <a:schemeClr val="tx1"/>
                </a:solidFill>
                <a:latin typeface="+mn-lt"/>
                <a:cs typeface="Segoe UI" panose="020B0502040204020203" pitchFamily="34" charset="0"/>
              </a:rPr>
              <a:t>We create designs including mock UI’s and data models for you to approve</a:t>
            </a:r>
          </a:p>
        </p:txBody>
      </p:sp>
      <p:sp>
        <p:nvSpPr>
          <p:cNvPr id="30" name="Inhaltsplatzhalter 4">
            <a:extLst>
              <a:ext uri="{FF2B5EF4-FFF2-40B4-BE49-F238E27FC236}">
                <a16:creationId xmlns:a16="http://schemas.microsoft.com/office/drawing/2014/main" id="{1464DA65-6F09-5915-E37D-9217968977FB}"/>
              </a:ext>
            </a:extLst>
          </p:cNvPr>
          <p:cNvSpPr txBox="1">
            <a:spLocks/>
          </p:cNvSpPr>
          <p:nvPr/>
        </p:nvSpPr>
        <p:spPr>
          <a:xfrm>
            <a:off x="4092702" y="4664147"/>
            <a:ext cx="1821942" cy="246221"/>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Aft>
                <a:spcPts val="300"/>
              </a:spcAft>
              <a:buNone/>
            </a:pPr>
            <a:r>
              <a:rPr lang="en-GB" sz="1600" b="1" noProof="0" dirty="0">
                <a:solidFill>
                  <a:schemeClr val="accent2"/>
                </a:solidFill>
                <a:latin typeface="+mn-lt"/>
                <a:cs typeface="Segoe UI" panose="020B0502040204020203" pitchFamily="34" charset="0"/>
              </a:rPr>
              <a:t>Design</a:t>
            </a:r>
            <a:endParaRPr lang="en-GB" sz="1400" b="1" noProof="0" dirty="0">
              <a:solidFill>
                <a:schemeClr val="accent2"/>
              </a:solidFill>
              <a:latin typeface="+mn-lt"/>
              <a:cs typeface="Segoe UI" panose="020B0502040204020203" pitchFamily="34" charset="0"/>
            </a:endParaRPr>
          </a:p>
        </p:txBody>
      </p:sp>
      <p:sp>
        <p:nvSpPr>
          <p:cNvPr id="29" name="Inhaltsplatzhalter 4">
            <a:extLst>
              <a:ext uri="{FF2B5EF4-FFF2-40B4-BE49-F238E27FC236}">
                <a16:creationId xmlns:a16="http://schemas.microsoft.com/office/drawing/2014/main" id="{6C7CE834-DCA9-5BA7-0A87-0F0E18E904AB}"/>
              </a:ext>
            </a:extLst>
          </p:cNvPr>
          <p:cNvSpPr txBox="1">
            <a:spLocks/>
          </p:cNvSpPr>
          <p:nvPr/>
        </p:nvSpPr>
        <p:spPr>
          <a:xfrm>
            <a:off x="689410" y="5018783"/>
            <a:ext cx="2330882" cy="677108"/>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300"/>
              </a:spcAft>
              <a:buNone/>
            </a:pPr>
            <a:r>
              <a:rPr lang="en-GB" sz="1100" noProof="0" dirty="0">
                <a:solidFill>
                  <a:schemeClr val="tx1"/>
                </a:solidFill>
                <a:latin typeface="+mn-lt"/>
                <a:cs typeface="Segoe UI" panose="020B0502040204020203" pitchFamily="34" charset="0"/>
              </a:rPr>
              <a:t>Our consultants understand the requirements from each of your data sources, and understand how it can be accessed</a:t>
            </a:r>
            <a:endParaRPr lang="en-GB" sz="1100" b="1" noProof="0" dirty="0">
              <a:solidFill>
                <a:schemeClr val="tx1"/>
              </a:solidFill>
              <a:latin typeface="+mn-lt"/>
              <a:cs typeface="Segoe UI" panose="020B0502040204020203" pitchFamily="34" charset="0"/>
            </a:endParaRPr>
          </a:p>
        </p:txBody>
      </p:sp>
      <p:sp>
        <p:nvSpPr>
          <p:cNvPr id="28" name="Inhaltsplatzhalter 4">
            <a:extLst>
              <a:ext uri="{FF2B5EF4-FFF2-40B4-BE49-F238E27FC236}">
                <a16:creationId xmlns:a16="http://schemas.microsoft.com/office/drawing/2014/main" id="{4A42344D-1330-0B96-FA93-305333CE65D1}"/>
              </a:ext>
            </a:extLst>
          </p:cNvPr>
          <p:cNvSpPr txBox="1">
            <a:spLocks/>
          </p:cNvSpPr>
          <p:nvPr/>
        </p:nvSpPr>
        <p:spPr>
          <a:xfrm>
            <a:off x="1303196" y="4680921"/>
            <a:ext cx="1821942" cy="246221"/>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Aft>
                <a:spcPts val="300"/>
              </a:spcAft>
              <a:buNone/>
            </a:pPr>
            <a:r>
              <a:rPr lang="en-GB" sz="1600" b="1" noProof="0" dirty="0">
                <a:solidFill>
                  <a:schemeClr val="accent1"/>
                </a:solidFill>
                <a:latin typeface="+mn-lt"/>
                <a:cs typeface="Segoe UI" panose="020B0502040204020203" pitchFamily="34" charset="0"/>
              </a:rPr>
              <a:t>Discovery</a:t>
            </a:r>
            <a:endParaRPr lang="en-GB" sz="1400" b="1" noProof="0" dirty="0">
              <a:solidFill>
                <a:schemeClr val="accent1"/>
              </a:solidFill>
              <a:latin typeface="+mn-lt"/>
              <a:cs typeface="Segoe UI" panose="020B0502040204020203" pitchFamily="34" charset="0"/>
            </a:endParaRPr>
          </a:p>
        </p:txBody>
      </p:sp>
      <p:sp>
        <p:nvSpPr>
          <p:cNvPr id="38" name="Inhaltsplatzhalter 4">
            <a:extLst>
              <a:ext uri="{FF2B5EF4-FFF2-40B4-BE49-F238E27FC236}">
                <a16:creationId xmlns:a16="http://schemas.microsoft.com/office/drawing/2014/main" id="{00A9D0A0-5674-AF73-FA3B-F3BE6BCC31B0}"/>
              </a:ext>
            </a:extLst>
          </p:cNvPr>
          <p:cNvSpPr txBox="1">
            <a:spLocks/>
          </p:cNvSpPr>
          <p:nvPr/>
        </p:nvSpPr>
        <p:spPr>
          <a:xfrm>
            <a:off x="4873402" y="3650292"/>
            <a:ext cx="2445196" cy="184666"/>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300"/>
              </a:spcAft>
              <a:buNone/>
            </a:pPr>
            <a:r>
              <a:rPr lang="en-GB" sz="1200" b="1" noProof="0" dirty="0">
                <a:solidFill>
                  <a:schemeClr val="tx1"/>
                </a:solidFill>
                <a:latin typeface="+mn-lt"/>
                <a:cs typeface="Segoe UI" panose="020B0502040204020203" pitchFamily="34" charset="0"/>
              </a:rPr>
              <a:t>Our approach</a:t>
            </a:r>
          </a:p>
        </p:txBody>
      </p:sp>
      <p:sp>
        <p:nvSpPr>
          <p:cNvPr id="36" name="Rectangle: Rounded Corners 45">
            <a:extLst>
              <a:ext uri="{FF2B5EF4-FFF2-40B4-BE49-F238E27FC236}">
                <a16:creationId xmlns:a16="http://schemas.microsoft.com/office/drawing/2014/main" id="{35A8F973-9475-DCFE-821B-0C59DB6E4E30}"/>
              </a:ext>
            </a:extLst>
          </p:cNvPr>
          <p:cNvSpPr/>
          <p:nvPr/>
        </p:nvSpPr>
        <p:spPr>
          <a:xfrm>
            <a:off x="568546" y="1066775"/>
            <a:ext cx="11189093" cy="2322464"/>
          </a:xfrm>
          <a:prstGeom prst="rect">
            <a:avLst/>
          </a:prstGeom>
          <a:solidFill>
            <a:schemeClr val="bg2">
              <a:lumMod val="90000"/>
              <a:lumOff val="10000"/>
            </a:schemeClr>
          </a:solidFill>
          <a:ln>
            <a:noFill/>
          </a:ln>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en-GB" sz="1600" noProof="0" dirty="0">
              <a:solidFill>
                <a:schemeClr val="bg1"/>
              </a:solidFill>
              <a:cs typeface="Segoe UI" panose="020B0502040204020203" pitchFamily="34" charset="0"/>
            </a:endParaRPr>
          </a:p>
        </p:txBody>
      </p:sp>
      <p:sp>
        <p:nvSpPr>
          <p:cNvPr id="48" name="TextBox 47">
            <a:extLst>
              <a:ext uri="{FF2B5EF4-FFF2-40B4-BE49-F238E27FC236}">
                <a16:creationId xmlns:a16="http://schemas.microsoft.com/office/drawing/2014/main" id="{4F321D37-D1F8-7C23-AFED-6A273437E8F4}"/>
              </a:ext>
            </a:extLst>
          </p:cNvPr>
          <p:cNvSpPr txBox="1"/>
          <p:nvPr/>
        </p:nvSpPr>
        <p:spPr>
          <a:xfrm>
            <a:off x="9482713" y="2402278"/>
            <a:ext cx="2174799" cy="811367"/>
          </a:xfrm>
          <a:prstGeom prst="rect">
            <a:avLst/>
          </a:prstGeom>
          <a:noFill/>
        </p:spPr>
        <p:txBody>
          <a:bodyPr wrap="square" lIns="72000" tIns="36000" rIns="72000" bIns="36000">
            <a:spAutoFit/>
          </a:bodyPr>
          <a:lstStyle/>
          <a:p>
            <a:pPr algn="ctr">
              <a:lnSpc>
                <a:spcPct val="100000"/>
              </a:lnSpc>
              <a:spcAft>
                <a:spcPts val="300"/>
              </a:spcAft>
            </a:pPr>
            <a:r>
              <a:rPr lang="en-GB" sz="1400" b="1" noProof="0" dirty="0">
                <a:solidFill>
                  <a:schemeClr val="accent6"/>
                </a:solidFill>
                <a:cs typeface="Segoe UI" panose="020B0502040204020203" pitchFamily="34" charset="0"/>
              </a:rPr>
              <a:t>AI Agents</a:t>
            </a:r>
          </a:p>
          <a:p>
            <a:pPr algn="ctr">
              <a:spcAft>
                <a:spcPts val="300"/>
              </a:spcAft>
            </a:pPr>
            <a:r>
              <a:rPr lang="en-GB" sz="1050" i="1" noProof="0" dirty="0">
                <a:cs typeface="Segoe UI" panose="020B0502040204020203" pitchFamily="34" charset="0"/>
              </a:rPr>
              <a:t>Create automated agents to respond and process requests unique to your business</a:t>
            </a:r>
          </a:p>
        </p:txBody>
      </p:sp>
      <p:pic>
        <p:nvPicPr>
          <p:cNvPr id="67" name="Picture 66">
            <a:extLst>
              <a:ext uri="{FF2B5EF4-FFF2-40B4-BE49-F238E27FC236}">
                <a16:creationId xmlns:a16="http://schemas.microsoft.com/office/drawing/2014/main" id="{8AC012EA-3473-8E85-54BA-06770D3E6744}"/>
              </a:ext>
            </a:extLst>
          </p:cNvPr>
          <p:cNvPicPr>
            <a:picLocks noChangeAspect="1"/>
          </p:cNvPicPr>
          <p:nvPr/>
        </p:nvPicPr>
        <p:blipFill>
          <a:blip r:embed="rId3"/>
          <a:stretch>
            <a:fillRect/>
          </a:stretch>
        </p:blipFill>
        <p:spPr>
          <a:xfrm>
            <a:off x="9940086" y="1633469"/>
            <a:ext cx="1260051" cy="730663"/>
          </a:xfrm>
          <a:prstGeom prst="rect">
            <a:avLst/>
          </a:prstGeom>
          <a:ln>
            <a:noFill/>
          </a:ln>
          <a:effectLst>
            <a:outerShdw blurRad="292100" dist="139700" dir="2700000" sx="83000" sy="83000" algn="tl" rotWithShape="0">
              <a:srgbClr val="333333">
                <a:alpha val="65000"/>
              </a:srgbClr>
            </a:outerShdw>
          </a:effectLst>
        </p:spPr>
      </p:pic>
      <p:sp>
        <p:nvSpPr>
          <p:cNvPr id="47" name="TextBox 46">
            <a:extLst>
              <a:ext uri="{FF2B5EF4-FFF2-40B4-BE49-F238E27FC236}">
                <a16:creationId xmlns:a16="http://schemas.microsoft.com/office/drawing/2014/main" id="{3213AB39-9388-7B65-B620-77A2C812F963}"/>
              </a:ext>
            </a:extLst>
          </p:cNvPr>
          <p:cNvSpPr txBox="1"/>
          <p:nvPr/>
        </p:nvSpPr>
        <p:spPr>
          <a:xfrm>
            <a:off x="7367505" y="2402278"/>
            <a:ext cx="2174799" cy="811367"/>
          </a:xfrm>
          <a:prstGeom prst="rect">
            <a:avLst/>
          </a:prstGeom>
          <a:noFill/>
        </p:spPr>
        <p:txBody>
          <a:bodyPr wrap="square" lIns="72000" tIns="36000" rIns="72000" bIns="36000">
            <a:spAutoFit/>
          </a:bodyPr>
          <a:lstStyle/>
          <a:p>
            <a:pPr algn="ctr">
              <a:lnSpc>
                <a:spcPct val="100000"/>
              </a:lnSpc>
              <a:spcAft>
                <a:spcPts val="300"/>
              </a:spcAft>
            </a:pPr>
            <a:r>
              <a:rPr lang="en-GB" sz="1400" b="1" noProof="0" dirty="0">
                <a:solidFill>
                  <a:schemeClr val="accent6"/>
                </a:solidFill>
                <a:cs typeface="Segoe UI" panose="020B0502040204020203" pitchFamily="34" charset="0"/>
              </a:rPr>
              <a:t>Digital Twin</a:t>
            </a:r>
          </a:p>
          <a:p>
            <a:pPr algn="ctr">
              <a:spcAft>
                <a:spcPts val="300"/>
              </a:spcAft>
            </a:pPr>
            <a:r>
              <a:rPr lang="en-GB" sz="1050" i="1" noProof="0" dirty="0">
                <a:cs typeface="Segoe UI" panose="020B0502040204020203" pitchFamily="34" charset="0"/>
              </a:rPr>
              <a:t>Simulate a process or change to quickly understand the impact at minimal cost</a:t>
            </a:r>
          </a:p>
        </p:txBody>
      </p:sp>
      <p:pic>
        <p:nvPicPr>
          <p:cNvPr id="66" name="Picture 65">
            <a:extLst>
              <a:ext uri="{FF2B5EF4-FFF2-40B4-BE49-F238E27FC236}">
                <a16:creationId xmlns:a16="http://schemas.microsoft.com/office/drawing/2014/main" id="{64441325-B0D7-E09D-6668-303CFA9D0911}"/>
              </a:ext>
            </a:extLst>
          </p:cNvPr>
          <p:cNvPicPr>
            <a:picLocks noChangeAspect="1"/>
          </p:cNvPicPr>
          <p:nvPr/>
        </p:nvPicPr>
        <p:blipFill>
          <a:blip r:embed="rId4"/>
          <a:stretch>
            <a:fillRect/>
          </a:stretch>
        </p:blipFill>
        <p:spPr>
          <a:xfrm>
            <a:off x="7839154" y="1648009"/>
            <a:ext cx="1231499" cy="745329"/>
          </a:xfrm>
          <a:prstGeom prst="rect">
            <a:avLst/>
          </a:prstGeom>
          <a:ln>
            <a:noFill/>
          </a:ln>
          <a:effectLst>
            <a:outerShdw blurRad="292100" dist="139700" dir="2700000" sx="90773" sy="90773" algn="tl" rotWithShape="0">
              <a:srgbClr val="333333">
                <a:alpha val="65000"/>
              </a:srgbClr>
            </a:outerShdw>
          </a:effectLst>
        </p:spPr>
      </p:pic>
      <p:sp>
        <p:nvSpPr>
          <p:cNvPr id="46" name="TextBox 45">
            <a:extLst>
              <a:ext uri="{FF2B5EF4-FFF2-40B4-BE49-F238E27FC236}">
                <a16:creationId xmlns:a16="http://schemas.microsoft.com/office/drawing/2014/main" id="{A3E96B39-AA43-935B-E676-419D12D009BF}"/>
              </a:ext>
            </a:extLst>
          </p:cNvPr>
          <p:cNvSpPr txBox="1"/>
          <p:nvPr/>
        </p:nvSpPr>
        <p:spPr>
          <a:xfrm>
            <a:off x="5204273" y="2402278"/>
            <a:ext cx="2174799" cy="811367"/>
          </a:xfrm>
          <a:prstGeom prst="rect">
            <a:avLst/>
          </a:prstGeom>
          <a:noFill/>
        </p:spPr>
        <p:txBody>
          <a:bodyPr wrap="square" lIns="72000" tIns="36000" rIns="72000" bIns="36000">
            <a:spAutoFit/>
          </a:bodyPr>
          <a:lstStyle/>
          <a:p>
            <a:pPr algn="ctr">
              <a:lnSpc>
                <a:spcPct val="100000"/>
              </a:lnSpc>
              <a:spcAft>
                <a:spcPts val="300"/>
              </a:spcAft>
            </a:pPr>
            <a:r>
              <a:rPr lang="en-GB" sz="1400" b="1" noProof="0" dirty="0">
                <a:solidFill>
                  <a:schemeClr val="accent6"/>
                </a:solidFill>
                <a:cs typeface="Segoe UI" panose="020B0502040204020203" pitchFamily="34" charset="0"/>
              </a:rPr>
              <a:t>Predictive Model</a:t>
            </a:r>
          </a:p>
          <a:p>
            <a:pPr algn="ctr">
              <a:spcAft>
                <a:spcPts val="300"/>
              </a:spcAft>
            </a:pPr>
            <a:r>
              <a:rPr lang="en-GB" sz="1050" i="1" noProof="0" dirty="0">
                <a:cs typeface="Segoe UI" panose="020B0502040204020203" pitchFamily="34" charset="0"/>
              </a:rPr>
              <a:t>Such as a Machine Learning model to forecast demand or pricing optimisation</a:t>
            </a:r>
          </a:p>
        </p:txBody>
      </p:sp>
      <p:pic>
        <p:nvPicPr>
          <p:cNvPr id="65" name="Picture 64">
            <a:extLst>
              <a:ext uri="{FF2B5EF4-FFF2-40B4-BE49-F238E27FC236}">
                <a16:creationId xmlns:a16="http://schemas.microsoft.com/office/drawing/2014/main" id="{D6F29299-4730-9C43-F08B-3E2F5E9B3DDD}"/>
              </a:ext>
            </a:extLst>
          </p:cNvPr>
          <p:cNvPicPr>
            <a:picLocks noChangeAspect="1"/>
          </p:cNvPicPr>
          <p:nvPr/>
        </p:nvPicPr>
        <p:blipFill>
          <a:blip r:embed="rId5"/>
          <a:srcRect l="5584" r="4237" b="9817"/>
          <a:stretch/>
        </p:blipFill>
        <p:spPr>
          <a:xfrm>
            <a:off x="5593199" y="1614038"/>
            <a:ext cx="1367990" cy="769527"/>
          </a:xfrm>
          <a:prstGeom prst="rect">
            <a:avLst/>
          </a:prstGeom>
          <a:ln>
            <a:noFill/>
          </a:ln>
          <a:effectLst>
            <a:outerShdw blurRad="292100" dist="139700" dir="2700000" sx="92877" sy="92877" algn="tl" rotWithShape="0">
              <a:srgbClr val="333333">
                <a:alpha val="65000"/>
              </a:srgbClr>
            </a:outerShdw>
          </a:effectLst>
        </p:spPr>
      </p:pic>
      <p:sp>
        <p:nvSpPr>
          <p:cNvPr id="45" name="TextBox 44">
            <a:extLst>
              <a:ext uri="{FF2B5EF4-FFF2-40B4-BE49-F238E27FC236}">
                <a16:creationId xmlns:a16="http://schemas.microsoft.com/office/drawing/2014/main" id="{D6F8DE98-4D11-B7CB-37A9-70B9310F3764}"/>
              </a:ext>
            </a:extLst>
          </p:cNvPr>
          <p:cNvSpPr txBox="1"/>
          <p:nvPr/>
        </p:nvSpPr>
        <p:spPr>
          <a:xfrm>
            <a:off x="2990369" y="2402278"/>
            <a:ext cx="2261928" cy="649784"/>
          </a:xfrm>
          <a:prstGeom prst="rect">
            <a:avLst/>
          </a:prstGeom>
          <a:noFill/>
        </p:spPr>
        <p:txBody>
          <a:bodyPr wrap="square" lIns="72000" tIns="36000" rIns="72000" bIns="36000">
            <a:spAutoFit/>
          </a:bodyPr>
          <a:lstStyle/>
          <a:p>
            <a:pPr algn="ctr">
              <a:lnSpc>
                <a:spcPct val="100000"/>
              </a:lnSpc>
              <a:spcAft>
                <a:spcPts val="300"/>
              </a:spcAft>
            </a:pPr>
            <a:r>
              <a:rPr lang="en-GB" sz="1400" b="1" noProof="0" dirty="0">
                <a:solidFill>
                  <a:schemeClr val="accent6"/>
                </a:solidFill>
                <a:cs typeface="Segoe UI" panose="020B0502040204020203" pitchFamily="34" charset="0"/>
              </a:rPr>
              <a:t>Self Service Data Model</a:t>
            </a:r>
          </a:p>
          <a:p>
            <a:pPr algn="ctr">
              <a:spcAft>
                <a:spcPts val="300"/>
              </a:spcAft>
            </a:pPr>
            <a:r>
              <a:rPr lang="en-GB" sz="1050" i="1" noProof="0" dirty="0">
                <a:cs typeface="Segoe UI" panose="020B0502040204020203" pitchFamily="34" charset="0"/>
              </a:rPr>
              <a:t>Power your internal teams by democratising data</a:t>
            </a:r>
          </a:p>
        </p:txBody>
      </p:sp>
      <p:pic>
        <p:nvPicPr>
          <p:cNvPr id="51" name="Picture 50">
            <a:extLst>
              <a:ext uri="{FF2B5EF4-FFF2-40B4-BE49-F238E27FC236}">
                <a16:creationId xmlns:a16="http://schemas.microsoft.com/office/drawing/2014/main" id="{EE695A4E-D271-BBCC-B8B1-DB6A9C3C34D9}"/>
              </a:ext>
            </a:extLst>
          </p:cNvPr>
          <p:cNvPicPr>
            <a:picLocks noChangeAspect="1"/>
          </p:cNvPicPr>
          <p:nvPr/>
        </p:nvPicPr>
        <p:blipFill>
          <a:blip r:embed="rId6"/>
          <a:stretch>
            <a:fillRect/>
          </a:stretch>
        </p:blipFill>
        <p:spPr>
          <a:xfrm>
            <a:off x="3573051" y="1604414"/>
            <a:ext cx="1231499" cy="841321"/>
          </a:xfrm>
          <a:prstGeom prst="rect">
            <a:avLst/>
          </a:prstGeom>
          <a:ln>
            <a:noFill/>
          </a:ln>
          <a:effectLst>
            <a:outerShdw blurRad="292100" dist="139700" dir="2700000" sx="83000" sy="83000" algn="tl" rotWithShape="0">
              <a:srgbClr val="333333">
                <a:alpha val="65000"/>
              </a:srgbClr>
            </a:outerShdw>
          </a:effectLst>
        </p:spPr>
      </p:pic>
      <p:sp>
        <p:nvSpPr>
          <p:cNvPr id="44" name="TextBox 43">
            <a:extLst>
              <a:ext uri="{FF2B5EF4-FFF2-40B4-BE49-F238E27FC236}">
                <a16:creationId xmlns:a16="http://schemas.microsoft.com/office/drawing/2014/main" id="{3E4FC4FF-0C22-8AE2-C199-85C16BFCB913}"/>
              </a:ext>
            </a:extLst>
          </p:cNvPr>
          <p:cNvSpPr txBox="1"/>
          <p:nvPr/>
        </p:nvSpPr>
        <p:spPr>
          <a:xfrm>
            <a:off x="877809" y="2402278"/>
            <a:ext cx="2174799" cy="811367"/>
          </a:xfrm>
          <a:prstGeom prst="rect">
            <a:avLst/>
          </a:prstGeom>
          <a:noFill/>
        </p:spPr>
        <p:txBody>
          <a:bodyPr wrap="square" lIns="72000" tIns="36000" rIns="72000" bIns="36000">
            <a:spAutoFit/>
          </a:bodyPr>
          <a:lstStyle/>
          <a:p>
            <a:pPr algn="ctr">
              <a:lnSpc>
                <a:spcPct val="100000"/>
              </a:lnSpc>
              <a:spcAft>
                <a:spcPts val="300"/>
              </a:spcAft>
            </a:pPr>
            <a:r>
              <a:rPr lang="en-GB" sz="1400" b="1" noProof="0" dirty="0">
                <a:solidFill>
                  <a:schemeClr val="accent6"/>
                </a:solidFill>
                <a:cs typeface="Segoe UI" panose="020B0502040204020203" pitchFamily="34" charset="0"/>
              </a:rPr>
              <a:t>Dashboard Suite</a:t>
            </a:r>
          </a:p>
          <a:p>
            <a:pPr algn="ctr">
              <a:spcAft>
                <a:spcPts val="300"/>
              </a:spcAft>
            </a:pPr>
            <a:r>
              <a:rPr lang="en-GB" sz="1050" i="1" noProof="0" dirty="0">
                <a:cs typeface="Segoe UI" panose="020B0502040204020203" pitchFamily="34" charset="0"/>
              </a:rPr>
              <a:t>Descriptive Analytics targeted at specific users, or business processes </a:t>
            </a:r>
          </a:p>
        </p:txBody>
      </p:sp>
      <p:pic>
        <p:nvPicPr>
          <p:cNvPr id="64" name="Picture 63">
            <a:extLst>
              <a:ext uri="{FF2B5EF4-FFF2-40B4-BE49-F238E27FC236}">
                <a16:creationId xmlns:a16="http://schemas.microsoft.com/office/drawing/2014/main" id="{959D8E8C-36D1-3B53-A85C-71A1E547E39A}"/>
              </a:ext>
            </a:extLst>
          </p:cNvPr>
          <p:cNvPicPr>
            <a:picLocks noChangeAspect="1"/>
          </p:cNvPicPr>
          <p:nvPr/>
        </p:nvPicPr>
        <p:blipFill>
          <a:blip r:embed="rId7"/>
          <a:stretch>
            <a:fillRect/>
          </a:stretch>
        </p:blipFill>
        <p:spPr>
          <a:xfrm>
            <a:off x="1584973" y="1728570"/>
            <a:ext cx="1052146" cy="634691"/>
          </a:xfrm>
          <a:prstGeom prst="rect">
            <a:avLst/>
          </a:prstGeom>
          <a:ln>
            <a:noFill/>
          </a:ln>
          <a:effectLst>
            <a:outerShdw blurRad="292100" dist="139700" dir="2700000" sx="83000" sy="83000" algn="tl" rotWithShape="0">
              <a:srgbClr val="333333">
                <a:alpha val="65000"/>
              </a:srgbClr>
            </a:outerShdw>
          </a:effectLst>
        </p:spPr>
      </p:pic>
      <p:pic>
        <p:nvPicPr>
          <p:cNvPr id="63" name="Picture 62">
            <a:extLst>
              <a:ext uri="{FF2B5EF4-FFF2-40B4-BE49-F238E27FC236}">
                <a16:creationId xmlns:a16="http://schemas.microsoft.com/office/drawing/2014/main" id="{29EAE4F8-CF63-712F-AB35-B862C5689D21}"/>
              </a:ext>
            </a:extLst>
          </p:cNvPr>
          <p:cNvPicPr>
            <a:picLocks noChangeAspect="1"/>
          </p:cNvPicPr>
          <p:nvPr/>
        </p:nvPicPr>
        <p:blipFill>
          <a:blip r:embed="rId8"/>
          <a:stretch>
            <a:fillRect/>
          </a:stretch>
        </p:blipFill>
        <p:spPr>
          <a:xfrm>
            <a:off x="1126989" y="1598636"/>
            <a:ext cx="1128339" cy="634691"/>
          </a:xfrm>
          <a:prstGeom prst="rect">
            <a:avLst/>
          </a:prstGeom>
          <a:ln>
            <a:noFill/>
          </a:ln>
          <a:effectLst>
            <a:outerShdw blurRad="292100" dist="139700" dir="2700000" sx="83000" sy="83000" algn="tl" rotWithShape="0">
              <a:srgbClr val="333333">
                <a:alpha val="65000"/>
              </a:srgbClr>
            </a:outerShdw>
          </a:effectLst>
        </p:spPr>
      </p:pic>
      <p:sp>
        <p:nvSpPr>
          <p:cNvPr id="39" name="Inhaltsplatzhalter 4">
            <a:extLst>
              <a:ext uri="{FF2B5EF4-FFF2-40B4-BE49-F238E27FC236}">
                <a16:creationId xmlns:a16="http://schemas.microsoft.com/office/drawing/2014/main" id="{9BB401A3-A06B-5793-B2B5-3BBD6C54F0AC}"/>
              </a:ext>
            </a:extLst>
          </p:cNvPr>
          <p:cNvSpPr txBox="1">
            <a:spLocks/>
          </p:cNvSpPr>
          <p:nvPr/>
        </p:nvSpPr>
        <p:spPr>
          <a:xfrm>
            <a:off x="2439841" y="1162109"/>
            <a:ext cx="7289021" cy="215444"/>
          </a:xfrm>
          <a:prstGeom prst="rect">
            <a:avLst/>
          </a:prstGeom>
        </p:spPr>
        <p:txBody>
          <a:bodyPr wrap="square" lIns="0" tIns="0" rIns="0" bIns="0" anchor="t">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65113" indent="0" algn="ctr">
              <a:lnSpc>
                <a:spcPct val="100000"/>
              </a:lnSpc>
              <a:spcAft>
                <a:spcPts val="300"/>
              </a:spcAft>
              <a:buNone/>
            </a:pPr>
            <a:r>
              <a:rPr lang="en-GB" sz="1400" b="1" noProof="0" dirty="0">
                <a:solidFill>
                  <a:schemeClr val="tx1"/>
                </a:solidFill>
                <a:latin typeface="+mn-lt"/>
                <a:cs typeface="Segoe UI" panose="020B0502040204020203" pitchFamily="34" charset="0"/>
              </a:rPr>
              <a:t>Together we design your Analytics Products, this could be one or more:</a:t>
            </a:r>
          </a:p>
        </p:txBody>
      </p:sp>
      <p:sp>
        <p:nvSpPr>
          <p:cNvPr id="3" name="Right Bracket 2">
            <a:extLst>
              <a:ext uri="{FF2B5EF4-FFF2-40B4-BE49-F238E27FC236}">
                <a16:creationId xmlns:a16="http://schemas.microsoft.com/office/drawing/2014/main" id="{325BA6FF-340E-B7E9-2D4B-EEF3681E8F38}"/>
              </a:ext>
            </a:extLst>
          </p:cNvPr>
          <p:cNvSpPr/>
          <p:nvPr/>
        </p:nvSpPr>
        <p:spPr>
          <a:xfrm rot="16200000">
            <a:off x="6050235" y="-1618487"/>
            <a:ext cx="162668" cy="11189092"/>
          </a:xfrm>
          <a:prstGeom prst="rightBracket">
            <a:avLst/>
          </a:prstGeom>
          <a:ln w="19050">
            <a:solidFill>
              <a:schemeClr val="tx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a:p>
        </p:txBody>
      </p:sp>
      <p:pic>
        <p:nvPicPr>
          <p:cNvPr id="5" name="Picture 4" descr="Books.png">
            <a:extLst>
              <a:ext uri="{FF2B5EF4-FFF2-40B4-BE49-F238E27FC236}">
                <a16:creationId xmlns:a16="http://schemas.microsoft.com/office/drawing/2014/main" id="{8D1031A4-33C2-4664-5EE7-2797471E1A5D}"/>
              </a:ext>
            </a:extLst>
          </p:cNvPr>
          <p:cNvPicPr>
            <a:picLocks noChangeAspect="1"/>
          </p:cNvPicPr>
          <p:nvPr/>
        </p:nvPicPr>
        <p:blipFill>
          <a:blip r:embed="rId9"/>
          <a:stretch>
            <a:fillRect/>
          </a:stretch>
        </p:blipFill>
        <p:spPr>
          <a:xfrm>
            <a:off x="862681" y="4230358"/>
            <a:ext cx="303753" cy="303753"/>
          </a:xfrm>
          <a:prstGeom prst="rect">
            <a:avLst/>
          </a:prstGeom>
        </p:spPr>
      </p:pic>
      <p:pic>
        <p:nvPicPr>
          <p:cNvPr id="6" name="Picture 5" descr="Gear.png">
            <a:extLst>
              <a:ext uri="{FF2B5EF4-FFF2-40B4-BE49-F238E27FC236}">
                <a16:creationId xmlns:a16="http://schemas.microsoft.com/office/drawing/2014/main" id="{F1CDDFA9-AEBD-4DC4-FB6E-373CF086A721}"/>
              </a:ext>
            </a:extLst>
          </p:cNvPr>
          <p:cNvPicPr>
            <a:picLocks noChangeAspect="1"/>
          </p:cNvPicPr>
          <p:nvPr/>
        </p:nvPicPr>
        <p:blipFill>
          <a:blip r:embed="rId10"/>
          <a:stretch>
            <a:fillRect/>
          </a:stretch>
        </p:blipFill>
        <p:spPr>
          <a:xfrm>
            <a:off x="3587167" y="4202276"/>
            <a:ext cx="339847" cy="339847"/>
          </a:xfrm>
          <a:prstGeom prst="rect">
            <a:avLst/>
          </a:prstGeom>
        </p:spPr>
      </p:pic>
      <p:pic>
        <p:nvPicPr>
          <p:cNvPr id="7" name="Picture 6" descr="Rocket.png">
            <a:extLst>
              <a:ext uri="{FF2B5EF4-FFF2-40B4-BE49-F238E27FC236}">
                <a16:creationId xmlns:a16="http://schemas.microsoft.com/office/drawing/2014/main" id="{7DB06349-6BB8-EEB7-47DA-8D7CBBD67F88}"/>
              </a:ext>
            </a:extLst>
          </p:cNvPr>
          <p:cNvPicPr>
            <a:picLocks noChangeAspect="1"/>
          </p:cNvPicPr>
          <p:nvPr/>
        </p:nvPicPr>
        <p:blipFill>
          <a:blip r:embed="rId11"/>
          <a:stretch>
            <a:fillRect/>
          </a:stretch>
        </p:blipFill>
        <p:spPr>
          <a:xfrm>
            <a:off x="6318521" y="4201575"/>
            <a:ext cx="390686" cy="390686"/>
          </a:xfrm>
          <a:prstGeom prst="rect">
            <a:avLst/>
          </a:prstGeom>
        </p:spPr>
      </p:pic>
      <p:pic>
        <p:nvPicPr>
          <p:cNvPr id="13" name="Picture 12" descr="Data Quality.png">
            <a:extLst>
              <a:ext uri="{FF2B5EF4-FFF2-40B4-BE49-F238E27FC236}">
                <a16:creationId xmlns:a16="http://schemas.microsoft.com/office/drawing/2014/main" id="{C226853D-D233-CF0C-29C3-CEFB05E80587}"/>
              </a:ext>
            </a:extLst>
          </p:cNvPr>
          <p:cNvPicPr>
            <a:picLocks noChangeAspect="1"/>
          </p:cNvPicPr>
          <p:nvPr/>
        </p:nvPicPr>
        <p:blipFill>
          <a:blip r:embed="rId12"/>
          <a:stretch>
            <a:fillRect/>
          </a:stretch>
        </p:blipFill>
        <p:spPr>
          <a:xfrm>
            <a:off x="9070653" y="4241509"/>
            <a:ext cx="320227" cy="320227"/>
          </a:xfrm>
          <a:prstGeom prst="rect">
            <a:avLst/>
          </a:prstGeom>
        </p:spPr>
      </p:pic>
    </p:spTree>
    <p:extLst>
      <p:ext uri="{BB962C8B-B14F-4D97-AF65-F5344CB8AC3E}">
        <p14:creationId xmlns:p14="http://schemas.microsoft.com/office/powerpoint/2010/main" val="863857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D4E2007-51A6-91A8-CECD-E9EA3F9FC01C}"/>
              </a:ext>
            </a:extLst>
          </p:cNvPr>
          <p:cNvSpPr txBox="1"/>
          <p:nvPr/>
        </p:nvSpPr>
        <p:spPr>
          <a:xfrm>
            <a:off x="4398368" y="3441386"/>
            <a:ext cx="3710004" cy="2677656"/>
          </a:xfrm>
          <a:prstGeom prst="rect">
            <a:avLst/>
          </a:prstGeom>
          <a:noFill/>
        </p:spPr>
        <p:txBody>
          <a:bodyPr wrap="square" lIns="91440" tIns="45720" rIns="91440" bIns="45720" rtlCol="0" anchor="t">
            <a:spAutoFit/>
          </a:bodyPr>
          <a:lstStyle/>
          <a:p>
            <a:pPr algn="ctr"/>
            <a:r>
              <a:rPr lang="en-GB" sz="1400" b="1" dirty="0">
                <a:solidFill>
                  <a:schemeClr val="accent6"/>
                </a:solidFill>
                <a:cs typeface="Segoe UI" panose="020B0502040204020203" pitchFamily="34" charset="0"/>
              </a:rPr>
              <a:t>Sonia Patel</a:t>
            </a:r>
          </a:p>
          <a:p>
            <a:pPr algn="ctr"/>
            <a:r>
              <a:rPr lang="en-GB" sz="1100" b="1" dirty="0">
                <a:solidFill>
                  <a:schemeClr val="tx2"/>
                </a:solidFill>
                <a:cs typeface="Segoe UI" panose="020B0502040204020203" pitchFamily="34" charset="0"/>
              </a:rPr>
              <a:t>Head of GTM and AI Strategy</a:t>
            </a:r>
          </a:p>
          <a:p>
            <a:pPr algn="ctr"/>
            <a:endParaRPr lang="en-GB" sz="1100" dirty="0">
              <a:cs typeface="Segoe UI" panose="020B0502040204020203" pitchFamily="34" charset="0"/>
            </a:endParaRPr>
          </a:p>
          <a:p>
            <a:pPr algn="ctr"/>
            <a:r>
              <a:rPr lang="en-GB" sz="1100" dirty="0">
                <a:ea typeface="+mn-lt"/>
                <a:cs typeface="+mn-lt"/>
              </a:rPr>
              <a:t>Sonia is </a:t>
            </a:r>
            <a:r>
              <a:rPr lang="en-GB" sz="1100" b="0" i="0" dirty="0">
                <a:effectLst/>
                <a:ea typeface="+mn-lt"/>
                <a:cs typeface="+mn-lt"/>
              </a:rPr>
              <a:t>a </a:t>
            </a:r>
            <a:r>
              <a:rPr lang="en-GB" sz="1100" dirty="0">
                <a:ea typeface="+mn-lt"/>
                <a:cs typeface="+mn-lt"/>
              </a:rPr>
              <a:t>seasoned Data and AI specialist with over 7 years of experience </a:t>
            </a:r>
            <a:r>
              <a:rPr lang="en-GB" sz="1100" dirty="0">
                <a:cs typeface="Roboto Medium"/>
              </a:rPr>
              <a:t>and</a:t>
            </a:r>
            <a:r>
              <a:rPr lang="en-GB" sz="1100" b="0" i="0" dirty="0">
                <a:effectLst/>
                <a:cs typeface="Segoe UI"/>
              </a:rPr>
              <a:t> brings a unique blend of technical expertise and commercial acumen to the table. </a:t>
            </a:r>
            <a:r>
              <a:rPr lang="en-GB" sz="1100" dirty="0">
                <a:cs typeface="Roboto Medium"/>
              </a:rPr>
              <a:t>With a deep specialisation in Generative AI, Sonia has been at the forefront of shaping innovative data and AI strategies for organisations across industries.</a:t>
            </a:r>
            <a:endParaRPr lang="en-GB" sz="1100" dirty="0">
              <a:ea typeface="Roboto Medium"/>
              <a:cs typeface="Roboto Medium"/>
            </a:endParaRPr>
          </a:p>
          <a:p>
            <a:pPr algn="ctr"/>
            <a:endParaRPr lang="en-GB" sz="1100" dirty="0">
              <a:ea typeface="Roboto Medium"/>
              <a:cs typeface="Segoe UI" panose="020B0502040204020203" pitchFamily="34" charset="0"/>
            </a:endParaRPr>
          </a:p>
          <a:p>
            <a:pPr algn="ctr"/>
            <a:r>
              <a:rPr lang="en-GB" sz="1100" b="0" i="0" dirty="0">
                <a:effectLst/>
                <a:cs typeface="Segoe UI" panose="020B0502040204020203" pitchFamily="34" charset="0"/>
              </a:rPr>
              <a:t>From developing scalable AI solutions to advising on the architecture of composable CDPs, Sonia's work continues to empower businesses to unlock the full potential of their data assets and transform their operations in an increasingly data-driven world.</a:t>
            </a:r>
            <a:endParaRPr lang="en-GB" sz="1100" dirty="0">
              <a:cs typeface="Segoe UI" panose="020B0502040204020203" pitchFamily="34" charset="0"/>
            </a:endParaRPr>
          </a:p>
        </p:txBody>
      </p:sp>
      <p:sp>
        <p:nvSpPr>
          <p:cNvPr id="5" name="TextBox 4">
            <a:extLst>
              <a:ext uri="{FF2B5EF4-FFF2-40B4-BE49-F238E27FC236}">
                <a16:creationId xmlns:a16="http://schemas.microsoft.com/office/drawing/2014/main" id="{A46785B7-F98D-720C-C94B-E62461B1D6F1}"/>
              </a:ext>
            </a:extLst>
          </p:cNvPr>
          <p:cNvSpPr txBox="1"/>
          <p:nvPr/>
        </p:nvSpPr>
        <p:spPr>
          <a:xfrm>
            <a:off x="458679" y="3441386"/>
            <a:ext cx="3710096" cy="2677656"/>
          </a:xfrm>
          <a:prstGeom prst="rect">
            <a:avLst/>
          </a:prstGeom>
          <a:noFill/>
        </p:spPr>
        <p:txBody>
          <a:bodyPr wrap="square" rtlCol="0">
            <a:spAutoFit/>
          </a:bodyPr>
          <a:lstStyle/>
          <a:p>
            <a:pPr algn="ctr"/>
            <a:r>
              <a:rPr lang="en-GB" sz="1400" b="1" noProof="1">
                <a:solidFill>
                  <a:schemeClr val="accent6"/>
                </a:solidFill>
                <a:cs typeface="Segoe UI" panose="020B0502040204020203" pitchFamily="34" charset="0"/>
              </a:rPr>
              <a:t>Simon D’Morias</a:t>
            </a:r>
          </a:p>
          <a:p>
            <a:pPr algn="ctr"/>
            <a:r>
              <a:rPr lang="en-GB" sz="1100" b="1" noProof="1">
                <a:solidFill>
                  <a:schemeClr val="tx2"/>
                </a:solidFill>
                <a:cs typeface="Segoe UI" panose="020B0502040204020203" pitchFamily="34" charset="0"/>
              </a:rPr>
              <a:t>Head of Delivery</a:t>
            </a:r>
          </a:p>
          <a:p>
            <a:pPr algn="ctr"/>
            <a:endParaRPr lang="en-GB" sz="1100" noProof="1">
              <a:cs typeface="Segoe UI" panose="020B0502040204020203" pitchFamily="34" charset="0"/>
            </a:endParaRPr>
          </a:p>
          <a:p>
            <a:pPr algn="ctr"/>
            <a:r>
              <a:rPr lang="en-GB" sz="1100" b="0" i="0" noProof="1">
                <a:effectLst/>
                <a:cs typeface="Segoe UI" panose="020B0502040204020203" pitchFamily="34" charset="0"/>
              </a:rPr>
              <a:t>With 25 years of experience, Simon specialises in delivery of transformational data &amp; AI projects. </a:t>
            </a:r>
          </a:p>
          <a:p>
            <a:pPr algn="ctr"/>
            <a:endParaRPr lang="en-GB" sz="1100" noProof="1">
              <a:cs typeface="Segoe UI" panose="020B0502040204020203" pitchFamily="34" charset="0"/>
            </a:endParaRPr>
          </a:p>
          <a:p>
            <a:pPr algn="ctr"/>
            <a:r>
              <a:rPr lang="en-GB" sz="1100" b="0" i="0" noProof="1">
                <a:effectLst/>
                <a:cs typeface="Segoe UI" panose="020B0502040204020203" pitchFamily="34" charset="0"/>
              </a:rPr>
              <a:t>Previously, he led major projects and initiatives at Redkite and Accenture, working with global enterprises across Insurance, CPG, and Media.</a:t>
            </a:r>
          </a:p>
          <a:p>
            <a:pPr algn="ctr"/>
            <a:endParaRPr lang="en-GB" sz="1100" noProof="1">
              <a:cs typeface="Segoe UI" panose="020B0502040204020203" pitchFamily="34" charset="0"/>
            </a:endParaRPr>
          </a:p>
          <a:p>
            <a:pPr algn="ctr"/>
            <a:r>
              <a:rPr lang="en-GB" sz="1100" b="0" i="0" noProof="1">
                <a:effectLst/>
                <a:cs typeface="Segoe UI" panose="020B0502040204020203" pitchFamily="34" charset="0"/>
              </a:rPr>
              <a:t> A Microsoft Certified Master and expert with Databricks and Google technologies, he combines deep technical knowledge with strategic insight. </a:t>
            </a:r>
          </a:p>
          <a:p>
            <a:pPr algn="ctr"/>
            <a:endParaRPr lang="en-GB" sz="1100" noProof="1">
              <a:cs typeface="Segoe UI" panose="020B0502040204020203" pitchFamily="34" charset="0"/>
            </a:endParaRPr>
          </a:p>
          <a:p>
            <a:pPr algn="ctr"/>
            <a:r>
              <a:rPr lang="en-GB" sz="1100" b="0" i="0" noProof="1">
                <a:effectLst/>
                <a:cs typeface="Segoe UI" panose="020B0502040204020203" pitchFamily="34" charset="0"/>
              </a:rPr>
              <a:t>Simon also </a:t>
            </a:r>
            <a:r>
              <a:rPr lang="en-GB" sz="1100" noProof="1">
                <a:cs typeface="Segoe UI" panose="020B0502040204020203" pitchFamily="34" charset="0"/>
              </a:rPr>
              <a:t>h</a:t>
            </a:r>
            <a:r>
              <a:rPr lang="en-GB" sz="1100" b="0" i="0" noProof="1">
                <a:effectLst/>
                <a:cs typeface="Segoe UI" panose="020B0502040204020203" pitchFamily="34" charset="0"/>
              </a:rPr>
              <a:t>olds a BSc in Computer Science.</a:t>
            </a:r>
          </a:p>
        </p:txBody>
      </p:sp>
      <p:sp>
        <p:nvSpPr>
          <p:cNvPr id="2" name="Title 1">
            <a:extLst>
              <a:ext uri="{FF2B5EF4-FFF2-40B4-BE49-F238E27FC236}">
                <a16:creationId xmlns:a16="http://schemas.microsoft.com/office/drawing/2014/main" id="{96681670-C9A9-6671-9582-FC3BEAD2EA0B}"/>
              </a:ext>
            </a:extLst>
          </p:cNvPr>
          <p:cNvSpPr>
            <a:spLocks noGrp="1"/>
          </p:cNvSpPr>
          <p:nvPr>
            <p:ph type="title"/>
          </p:nvPr>
        </p:nvSpPr>
        <p:spPr>
          <a:xfrm>
            <a:off x="461169" y="400462"/>
            <a:ext cx="11269662" cy="331672"/>
          </a:xfrm>
        </p:spPr>
        <p:txBody>
          <a:bodyPr>
            <a:normAutofit fontScale="90000"/>
          </a:bodyPr>
          <a:lstStyle/>
          <a:p>
            <a:r>
              <a:rPr lang="en-GB" dirty="0">
                <a:latin typeface="+mj-lt"/>
              </a:rPr>
              <a:t>Get in touch</a:t>
            </a:r>
          </a:p>
        </p:txBody>
      </p:sp>
      <p:sp>
        <p:nvSpPr>
          <p:cNvPr id="3" name="TextBox 2">
            <a:extLst>
              <a:ext uri="{FF2B5EF4-FFF2-40B4-BE49-F238E27FC236}">
                <a16:creationId xmlns:a16="http://schemas.microsoft.com/office/drawing/2014/main" id="{3A387C51-54D4-008A-001F-46DA99AA0919}"/>
              </a:ext>
            </a:extLst>
          </p:cNvPr>
          <p:cNvSpPr txBox="1"/>
          <p:nvPr/>
        </p:nvSpPr>
        <p:spPr>
          <a:xfrm>
            <a:off x="8337997" y="3441386"/>
            <a:ext cx="3710004" cy="3185487"/>
          </a:xfrm>
          <a:prstGeom prst="rect">
            <a:avLst/>
          </a:prstGeom>
          <a:noFill/>
        </p:spPr>
        <p:txBody>
          <a:bodyPr wrap="square" rtlCol="0">
            <a:spAutoFit/>
          </a:bodyPr>
          <a:lstStyle/>
          <a:p>
            <a:pPr algn="ctr"/>
            <a:r>
              <a:rPr lang="en-GB" sz="1400" b="1" noProof="1">
                <a:solidFill>
                  <a:schemeClr val="accent6"/>
                </a:solidFill>
                <a:cs typeface="Segoe UI" panose="020B0502040204020203" pitchFamily="34" charset="0"/>
              </a:rPr>
              <a:t>Kris Przysowa</a:t>
            </a:r>
          </a:p>
          <a:p>
            <a:pPr algn="ctr"/>
            <a:r>
              <a:rPr lang="en-GB" sz="1100" b="1" noProof="1">
                <a:solidFill>
                  <a:schemeClr val="tx2"/>
                </a:solidFill>
                <a:cs typeface="Segoe UI" panose="020B0502040204020203" pitchFamily="34" charset="0"/>
              </a:rPr>
              <a:t>AI Engineering</a:t>
            </a:r>
          </a:p>
          <a:p>
            <a:pPr algn="ctr"/>
            <a:endParaRPr lang="en-GB" sz="1100" noProof="1">
              <a:cs typeface="Segoe UI" panose="020B0502040204020203" pitchFamily="34" charset="0"/>
            </a:endParaRPr>
          </a:p>
          <a:p>
            <a:pPr algn="ctr"/>
            <a:r>
              <a:rPr lang="en-GB" sz="1100" noProof="1">
                <a:cs typeface="Segoe UI" panose="020B0502040204020203" pitchFamily="34" charset="0"/>
              </a:rPr>
              <a:t>With 20+ years of experience, expertise spans data-driven insights, AI, and cloud solutions. Specialties include Generative AI, LangChain, AI Agents, and Databricks for scalable architectures. </a:t>
            </a:r>
          </a:p>
          <a:p>
            <a:pPr algn="ctr"/>
            <a:endParaRPr lang="en-GB" sz="1100" noProof="1">
              <a:cs typeface="Segoe UI" panose="020B0502040204020203" pitchFamily="34" charset="0"/>
            </a:endParaRPr>
          </a:p>
          <a:p>
            <a:pPr algn="ctr"/>
            <a:r>
              <a:rPr lang="en-GB" sz="1100" noProof="1">
                <a:cs typeface="Segoe UI" panose="020B0502040204020203" pitchFamily="34" charset="0"/>
              </a:rPr>
              <a:t>Proficient in Data Engineering, Machine Learning, and Process Automation. Skilled in predictive modelling, data visualisation, and DevOps automation. Expertise covers ETL, Data Governance, and Warehousing (Kimball). </a:t>
            </a:r>
          </a:p>
          <a:p>
            <a:pPr algn="ctr"/>
            <a:endParaRPr lang="en-GB" sz="1100" b="0" i="0" noProof="1">
              <a:effectLst/>
              <a:cs typeface="Segoe UI" panose="020B0502040204020203" pitchFamily="34" charset="0"/>
            </a:endParaRPr>
          </a:p>
          <a:p>
            <a:pPr algn="ctr"/>
            <a:r>
              <a:rPr lang="en-GB" sz="1100" b="0" i="0" noProof="1">
                <a:effectLst/>
                <a:cs typeface="Segoe UI" panose="020B0502040204020203" pitchFamily="34" charset="0"/>
              </a:rPr>
              <a:t>PhD in Modelling Optimisation and Simulations at the Warsaw University of Technology</a:t>
            </a:r>
            <a:br>
              <a:rPr lang="en-GB" sz="1100" b="0" i="0" noProof="1">
                <a:effectLst/>
                <a:cs typeface="Segoe UI" panose="020B0502040204020203" pitchFamily="34" charset="0"/>
              </a:rPr>
            </a:br>
            <a:endParaRPr lang="en-GB" sz="1100" noProof="1">
              <a:cs typeface="Segoe UI" panose="020B0502040204020203" pitchFamily="34" charset="0"/>
            </a:endParaRPr>
          </a:p>
          <a:p>
            <a:pPr algn="ctr"/>
            <a:br>
              <a:rPr lang="en-GB" sz="1100" b="0" i="0" noProof="1">
                <a:effectLst/>
                <a:cs typeface="Segoe UI" panose="020B0502040204020203" pitchFamily="34" charset="0"/>
              </a:rPr>
            </a:br>
            <a:endParaRPr lang="en-GB" sz="1100" noProof="1">
              <a:cs typeface="Segoe UI" panose="020B0502040204020203" pitchFamily="34" charset="0"/>
            </a:endParaRPr>
          </a:p>
        </p:txBody>
      </p:sp>
      <p:sp>
        <p:nvSpPr>
          <p:cNvPr id="14" name="Slide Number Placeholder 12">
            <a:extLst>
              <a:ext uri="{FF2B5EF4-FFF2-40B4-BE49-F238E27FC236}">
                <a16:creationId xmlns:a16="http://schemas.microsoft.com/office/drawing/2014/main" id="{45A71530-5947-6006-8A6A-8AE334234DE0}"/>
              </a:ext>
            </a:extLst>
          </p:cNvPr>
          <p:cNvSpPr txBox="1">
            <a:spLocks/>
          </p:cNvSpPr>
          <p:nvPr/>
        </p:nvSpPr>
        <p:spPr>
          <a:xfrm>
            <a:off x="11814187" y="6451134"/>
            <a:ext cx="377813" cy="365125"/>
          </a:xfrm>
          <a:prstGeom prst="rect">
            <a:avLst/>
          </a:prstGeom>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01760841-EB9D-43CC-9F57-A9468EEC4FA4}" type="slidenum">
              <a:rPr lang="en-GB" sz="900" smtClean="0">
                <a:solidFill>
                  <a:schemeClr val="tx2"/>
                </a:solidFill>
              </a:rPr>
              <a:pPr algn="ctr"/>
              <a:t>12</a:t>
            </a:fld>
            <a:endParaRPr lang="en-GB" sz="900" dirty="0">
              <a:solidFill>
                <a:schemeClr val="tx2"/>
              </a:solidFill>
            </a:endParaRPr>
          </a:p>
        </p:txBody>
      </p:sp>
      <p:pic>
        <p:nvPicPr>
          <p:cNvPr id="10" name="Picture 9" descr="A person in a white shirt&#10;&#10;Description automatically generated">
            <a:extLst>
              <a:ext uri="{FF2B5EF4-FFF2-40B4-BE49-F238E27FC236}">
                <a16:creationId xmlns:a16="http://schemas.microsoft.com/office/drawing/2014/main" id="{9B0489BC-FBB8-E655-ACB5-3F96644D0D80}"/>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l="12014" r="13057"/>
          <a:stretch/>
        </p:blipFill>
        <p:spPr>
          <a:xfrm>
            <a:off x="1493520" y="1368141"/>
            <a:ext cx="1798320" cy="1800000"/>
          </a:xfrm>
          <a:prstGeom prst="ellipse">
            <a:avLst/>
          </a:prstGeom>
          <a:ln w="63500" cap="rnd">
            <a:solidFill>
              <a:schemeClr val="accent6"/>
            </a:solidFill>
          </a:ln>
          <a:effectLst/>
        </p:spPr>
      </p:pic>
      <p:pic>
        <p:nvPicPr>
          <p:cNvPr id="11" name="Picture 10" descr="A person with a beard and mustache wearing a blue shirt&#10;&#10;AI-generated content may be incorrect.">
            <a:extLst>
              <a:ext uri="{FF2B5EF4-FFF2-40B4-BE49-F238E27FC236}">
                <a16:creationId xmlns:a16="http://schemas.microsoft.com/office/drawing/2014/main" id="{D98E131A-48FF-ED87-2DA7-99C2A3BB5A55}"/>
              </a:ext>
            </a:extLst>
          </p:cNvPr>
          <p:cNvPicPr>
            <a:picLocks noChangeAspect="1"/>
          </p:cNvPicPr>
          <p:nvPr/>
        </p:nvPicPr>
        <p:blipFill>
          <a:blip r:embed="rId5">
            <a:extLst>
              <a:ext uri="{28A0092B-C50C-407E-A947-70E740481C1C}">
                <a14:useLocalDpi xmlns:a14="http://schemas.microsoft.com/office/drawing/2010/main" val="0"/>
              </a:ext>
            </a:extLst>
          </a:blip>
          <a:srcRect l="7021" t="1923" r="3807" b="1923"/>
          <a:stretch/>
        </p:blipFill>
        <p:spPr>
          <a:xfrm>
            <a:off x="9326877" y="1368141"/>
            <a:ext cx="1798321" cy="1800000"/>
          </a:xfrm>
          <a:prstGeom prst="ellipse">
            <a:avLst/>
          </a:prstGeom>
          <a:ln w="63500" cap="rnd">
            <a:solidFill>
              <a:schemeClr val="accent6"/>
            </a:solidFill>
          </a:ln>
          <a:effectLst/>
        </p:spPr>
      </p:pic>
      <p:pic>
        <p:nvPicPr>
          <p:cNvPr id="12" name="Picture 11" descr="A person sitting at a desk&#10;&#10;AI-generated content may be incorrect.">
            <a:extLst>
              <a:ext uri="{FF2B5EF4-FFF2-40B4-BE49-F238E27FC236}">
                <a16:creationId xmlns:a16="http://schemas.microsoft.com/office/drawing/2014/main" id="{BBC72AAE-8A43-B8B8-5EBF-940E94BDF817}"/>
              </a:ext>
            </a:extLst>
          </p:cNvPr>
          <p:cNvPicPr>
            <a:picLocks noChangeAspect="1"/>
          </p:cNvPicPr>
          <p:nvPr/>
        </p:nvPicPr>
        <p:blipFill>
          <a:blip r:embed="rId6">
            <a:extLst>
              <a:ext uri="{28A0092B-C50C-407E-A947-70E740481C1C}">
                <a14:useLocalDpi xmlns:a14="http://schemas.microsoft.com/office/drawing/2010/main" val="0"/>
              </a:ext>
            </a:extLst>
          </a:blip>
          <a:srcRect l="31438" t="8158" r="27658" b="42878"/>
          <a:stretch/>
        </p:blipFill>
        <p:spPr>
          <a:xfrm>
            <a:off x="5352079" y="1368180"/>
            <a:ext cx="1796400" cy="1799961"/>
          </a:xfrm>
          <a:prstGeom prst="ellipse">
            <a:avLst/>
          </a:prstGeom>
          <a:ln w="63500" cap="rnd">
            <a:solidFill>
              <a:schemeClr val="accent6"/>
            </a:solidFill>
          </a:ln>
          <a:effectLst/>
        </p:spPr>
      </p:pic>
      <p:pic>
        <p:nvPicPr>
          <p:cNvPr id="1028" name="Picture 4" descr="Partner Training - Solutions Architect Champion • Rob Lemmens • Databricks…  | Rob Lemmens">
            <a:extLst>
              <a:ext uri="{FF2B5EF4-FFF2-40B4-BE49-F238E27FC236}">
                <a16:creationId xmlns:a16="http://schemas.microsoft.com/office/drawing/2014/main" id="{E4C6B5EB-1354-2D62-17AA-A65DBBE4A848}"/>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3977" b="96307" l="9821" r="89881">
                        <a14:foregroundMark x1="28423" y1="27273" x2="28869" y2="62500"/>
                        <a14:foregroundMark x1="42113" y1="30398" x2="36756" y2="35227"/>
                        <a14:foregroundMark x1="36756" y1="35227" x2="37500" y2="46875"/>
                        <a14:foregroundMark x1="37500" y1="46875" x2="44643" y2="49716"/>
                        <a14:foregroundMark x1="44643" y1="49716" x2="65179" y2="46023"/>
                        <a14:foregroundMark x1="65179" y1="46023" x2="61310" y2="35227"/>
                        <a14:foregroundMark x1="61310" y1="35227" x2="41369" y2="29830"/>
                        <a14:foregroundMark x1="40923" y1="29261" x2="35119" y2="30398"/>
                        <a14:foregroundMark x1="35119" y1="30398" x2="34673" y2="42330"/>
                        <a14:foregroundMark x1="34673" y1="42330" x2="38393" y2="51705"/>
                        <a14:foregroundMark x1="38393" y1="51705" x2="45089" y2="55682"/>
                        <a14:foregroundMark x1="45089" y1="55682" x2="53720" y2="55966"/>
                        <a14:foregroundMark x1="53720" y1="55966" x2="59226" y2="51705"/>
                        <a14:foregroundMark x1="59226" y1="51705" x2="64137" y2="44318"/>
                        <a14:foregroundMark x1="64137" y1="44318" x2="64286" y2="31534"/>
                        <a14:foregroundMark x1="64286" y1="31534" x2="56250" y2="25000"/>
                        <a14:foregroundMark x1="56250" y1="25000" x2="41815" y2="26136"/>
                        <a14:foregroundMark x1="41815" y1="26136" x2="38393" y2="28977"/>
                        <a14:foregroundMark x1="39881" y1="41477" x2="45089" y2="34943"/>
                        <a14:foregroundMark x1="45089" y1="34943" x2="49554" y2="42045"/>
                        <a14:foregroundMark x1="49554" y1="42045" x2="51637" y2="42614"/>
                        <a14:foregroundMark x1="39583" y1="84659" x2="49107" y2="96307"/>
                        <a14:foregroundMark x1="49107" y1="96307" x2="63393" y2="82386"/>
                        <a14:foregroundMark x1="48512" y1="3977" x2="56101" y2="9659"/>
                        <a14:backgroundMark x1="42411" y1="9943" x2="48661" y2="3125"/>
                      </a14:backgroundRemoval>
                    </a14:imgEffect>
                  </a14:imgLayer>
                </a14:imgProps>
              </a:ext>
              <a:ext uri="{28A0092B-C50C-407E-A947-70E740481C1C}">
                <a14:useLocalDpi xmlns:a14="http://schemas.microsoft.com/office/drawing/2010/main" val="0"/>
              </a:ext>
            </a:extLst>
          </a:blip>
          <a:srcRect/>
          <a:stretch>
            <a:fillRect/>
          </a:stretch>
        </p:blipFill>
        <p:spPr bwMode="auto">
          <a:xfrm>
            <a:off x="10301049" y="1062009"/>
            <a:ext cx="1890951" cy="990498"/>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F31429E7-600D-537C-4884-6C490ABCD49B}"/>
              </a:ext>
            </a:extLst>
          </p:cNvPr>
          <p:cNvGrpSpPr/>
          <p:nvPr/>
        </p:nvGrpSpPr>
        <p:grpSpPr>
          <a:xfrm>
            <a:off x="4509969" y="6401529"/>
            <a:ext cx="3480620" cy="246221"/>
            <a:chOff x="4513060" y="6400908"/>
            <a:chExt cx="3480620" cy="246221"/>
          </a:xfrm>
        </p:grpSpPr>
        <p:sp>
          <p:nvSpPr>
            <p:cNvPr id="8" name="TextBox 7">
              <a:extLst>
                <a:ext uri="{FF2B5EF4-FFF2-40B4-BE49-F238E27FC236}">
                  <a16:creationId xmlns:a16="http://schemas.microsoft.com/office/drawing/2014/main" id="{5FC530E5-BF2F-7304-A00F-C14194EF3E86}"/>
                </a:ext>
              </a:extLst>
            </p:cNvPr>
            <p:cNvSpPr txBox="1"/>
            <p:nvPr/>
          </p:nvSpPr>
          <p:spPr>
            <a:xfrm>
              <a:off x="4513060" y="6400908"/>
              <a:ext cx="3480620" cy="246221"/>
            </a:xfrm>
            <a:prstGeom prst="rect">
              <a:avLst/>
            </a:prstGeom>
            <a:noFill/>
          </p:spPr>
          <p:txBody>
            <a:bodyPr wrap="square" rtlCol="0">
              <a:spAutoFit/>
            </a:bodyPr>
            <a:lstStyle/>
            <a:p>
              <a:pPr algn="ctr"/>
              <a:r>
                <a:rPr lang="en-GB" sz="1000" dirty="0">
                  <a:solidFill>
                    <a:schemeClr val="accent6"/>
                  </a:solidFill>
                  <a:cs typeface="Segoe UI" panose="020B0502040204020203" pitchFamily="34" charset="0"/>
                  <a:hlinkClick r:id="rId9">
                    <a:extLst>
                      <a:ext uri="{A12FA001-AC4F-418D-AE19-62706E023703}">
                        <ahyp:hlinkClr xmlns:ahyp="http://schemas.microsoft.com/office/drawing/2018/hyperlinkcolor" val="tx"/>
                      </a:ext>
                    </a:extLst>
                  </a:hlinkClick>
                </a:rPr>
                <a:t>hello@primrose.io</a:t>
              </a:r>
              <a:r>
                <a:rPr lang="en-GB" sz="1000" dirty="0">
                  <a:solidFill>
                    <a:schemeClr val="accent6"/>
                  </a:solidFill>
                  <a:cs typeface="Segoe UI" panose="020B0502040204020203" pitchFamily="34" charset="0"/>
                </a:rPr>
                <a:t> </a:t>
              </a:r>
            </a:p>
          </p:txBody>
        </p:sp>
        <p:pic>
          <p:nvPicPr>
            <p:cNvPr id="4" name="Picture 3" descr="Email.png">
              <a:extLst>
                <a:ext uri="{FF2B5EF4-FFF2-40B4-BE49-F238E27FC236}">
                  <a16:creationId xmlns:a16="http://schemas.microsoft.com/office/drawing/2014/main" id="{3CD4B7ED-1396-D705-D954-082C163CD6C1}"/>
                </a:ext>
              </a:extLst>
            </p:cNvPr>
            <p:cNvPicPr>
              <a:picLocks noChangeAspect="1"/>
            </p:cNvPicPr>
            <p:nvPr/>
          </p:nvPicPr>
          <p:blipFill>
            <a:blip r:embed="rId10"/>
            <a:stretch>
              <a:fillRect/>
            </a:stretch>
          </p:blipFill>
          <p:spPr>
            <a:xfrm>
              <a:off x="5451314" y="6426647"/>
              <a:ext cx="220482" cy="220482"/>
            </a:xfrm>
            <a:prstGeom prst="rect">
              <a:avLst/>
            </a:prstGeom>
          </p:spPr>
        </p:pic>
      </p:grpSp>
    </p:spTree>
    <p:extLst>
      <p:ext uri="{BB962C8B-B14F-4D97-AF65-F5344CB8AC3E}">
        <p14:creationId xmlns:p14="http://schemas.microsoft.com/office/powerpoint/2010/main" val="39695031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736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a:extLst>
              <a:ext uri="{FF2B5EF4-FFF2-40B4-BE49-F238E27FC236}">
                <a16:creationId xmlns:a16="http://schemas.microsoft.com/office/drawing/2014/main" id="{B2DE1E94-F461-39E2-7F78-49E2140D07F1}"/>
              </a:ext>
            </a:extLst>
          </p:cNvPr>
          <p:cNvSpPr txBox="1">
            <a:spLocks/>
          </p:cNvSpPr>
          <p:nvPr/>
        </p:nvSpPr>
        <p:spPr>
          <a:xfrm>
            <a:off x="444500" y="1905713"/>
            <a:ext cx="11303000" cy="2760292"/>
          </a:xfrm>
          <a:prstGeom prst="rect">
            <a:avLst/>
          </a:prstGeom>
        </p:spPr>
        <p:txBody>
          <a:bodyPr vert="horz" lIns="91440" tIns="45720" rIns="91440" bIns="45720" rtlCol="0">
            <a:normAutofit/>
          </a:bodyPr>
          <a:lstStyle>
            <a:lvl1pPr marL="171450" indent="-171450" algn="l" defTabSz="914400" rtl="0" eaLnBrk="1" latinLnBrk="0" hangingPunct="1">
              <a:lnSpc>
                <a:spcPct val="90000"/>
              </a:lnSpc>
              <a:spcBef>
                <a:spcPts val="1000"/>
              </a:spcBef>
              <a:buClrTx/>
              <a:buFont typeface="Arial" panose="020B0604020202020204" pitchFamily="34" charset="0"/>
              <a:buChar char="•"/>
              <a:defRPr sz="1200" kern="1200">
                <a:solidFill>
                  <a:schemeClr val="tx1"/>
                </a:solidFill>
                <a:latin typeface="+mn-lt"/>
                <a:ea typeface="+mn-ea"/>
                <a:cs typeface="Segoe UI" panose="020B0502040204020203" pitchFamily="34" charset="0"/>
              </a:defRPr>
            </a:lvl1pPr>
            <a:lvl2pPr marL="360000" indent="-171450" algn="l" defTabSz="914400" rtl="0" eaLnBrk="1" latinLnBrk="0" hangingPunct="1">
              <a:lnSpc>
                <a:spcPct val="90000"/>
              </a:lnSpc>
              <a:spcBef>
                <a:spcPts val="500"/>
              </a:spcBef>
              <a:buClrTx/>
              <a:buFont typeface="Wingdings" pitchFamily="2" charset="2"/>
              <a:buChar char="§"/>
              <a:defRPr sz="1200" kern="1200">
                <a:solidFill>
                  <a:schemeClr val="tx1"/>
                </a:solidFill>
                <a:latin typeface="+mn-lt"/>
                <a:ea typeface="+mn-ea"/>
                <a:cs typeface="Segoe UI" panose="020B0502040204020203" pitchFamily="34" charset="0"/>
              </a:defRPr>
            </a:lvl2pPr>
            <a:lvl3pPr marL="648000" indent="-171450" algn="l" defTabSz="914400" rtl="0" eaLnBrk="1" latinLnBrk="0" hangingPunct="1">
              <a:lnSpc>
                <a:spcPct val="90000"/>
              </a:lnSpc>
              <a:spcBef>
                <a:spcPts val="500"/>
              </a:spcBef>
              <a:buClrTx/>
              <a:buFont typeface="Courier New" panose="02070309020205020404" pitchFamily="49" charset="0"/>
              <a:buChar char="o"/>
              <a:defRPr sz="1200" kern="1200">
                <a:solidFill>
                  <a:schemeClr val="tx1"/>
                </a:solidFill>
                <a:latin typeface="+mn-lt"/>
                <a:ea typeface="+mn-ea"/>
                <a:cs typeface="Segoe UI" panose="020B0502040204020203" pitchFamily="34" charset="0"/>
              </a:defRPr>
            </a:lvl3pPr>
            <a:lvl4pPr marL="936000" indent="-171450" algn="l" defTabSz="914400" rtl="0" eaLnBrk="1" latinLnBrk="0" hangingPunct="1">
              <a:lnSpc>
                <a:spcPct val="90000"/>
              </a:lnSpc>
              <a:spcBef>
                <a:spcPts val="500"/>
              </a:spcBef>
              <a:buClrTx/>
              <a:buFont typeface="Arial" panose="020B0604020202020204" pitchFamily="34" charset="0"/>
              <a:buChar char="•"/>
              <a:defRPr sz="1200" kern="1200">
                <a:solidFill>
                  <a:schemeClr val="tx1"/>
                </a:solidFill>
                <a:latin typeface="+mn-lt"/>
                <a:ea typeface="+mn-ea"/>
                <a:cs typeface="Segoe UI" panose="020B0502040204020203" pitchFamily="34" charset="0"/>
              </a:defRPr>
            </a:lvl4pPr>
            <a:lvl5pPr marL="1224000" indent="-171450" algn="l" defTabSz="914400" rtl="0" eaLnBrk="1" latinLnBrk="0" hangingPunct="1">
              <a:lnSpc>
                <a:spcPct val="90000"/>
              </a:lnSpc>
              <a:spcBef>
                <a:spcPts val="500"/>
              </a:spcBef>
              <a:buClrTx/>
              <a:buFont typeface="Wingdings" pitchFamily="2" charset="2"/>
              <a:buChar char="§"/>
              <a:defRPr sz="1200" kern="1200">
                <a:solidFill>
                  <a:schemeClr val="tx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3600" b="0" i="0" u="none" strike="noStrike" noProof="0" dirty="0">
                <a:effectLst/>
                <a:latin typeface="+mj-lt"/>
              </a:rPr>
              <a:t>Our mission is to bring simplicity and clarity to our clients on their AI transformation journey.</a:t>
            </a:r>
            <a:endParaRPr lang="en-GB" sz="2400" noProof="0" dirty="0">
              <a:latin typeface="+mj-lt"/>
            </a:endParaRPr>
          </a:p>
        </p:txBody>
      </p:sp>
      <p:pic>
        <p:nvPicPr>
          <p:cNvPr id="4" name="Picture 3" descr="A green triangle with a blue background&#10;&#10;AI-generated content may be incorrect.">
            <a:extLst>
              <a:ext uri="{FF2B5EF4-FFF2-40B4-BE49-F238E27FC236}">
                <a16:creationId xmlns:a16="http://schemas.microsoft.com/office/drawing/2014/main" id="{5B05C7D9-822C-96D9-FCFD-4BAEC30029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3294" y="3429000"/>
            <a:ext cx="1985411" cy="1985411"/>
          </a:xfrm>
          <a:prstGeom prst="rect">
            <a:avLst/>
          </a:prstGeom>
        </p:spPr>
      </p:pic>
    </p:spTree>
    <p:extLst>
      <p:ext uri="{BB962C8B-B14F-4D97-AF65-F5344CB8AC3E}">
        <p14:creationId xmlns:p14="http://schemas.microsoft.com/office/powerpoint/2010/main" val="757684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FC07C00-1285-8C6C-E853-F01F0844B80B}"/>
              </a:ext>
            </a:extLst>
          </p:cNvPr>
          <p:cNvSpPr/>
          <p:nvPr/>
        </p:nvSpPr>
        <p:spPr>
          <a:xfrm>
            <a:off x="7861739" y="3846168"/>
            <a:ext cx="4055609" cy="2070537"/>
          </a:xfrm>
          <a:prstGeom prst="rect">
            <a:avLst/>
          </a:prstGeom>
          <a:solidFill>
            <a:schemeClr val="tx2"/>
          </a:solidFill>
          <a:ln>
            <a:noFill/>
          </a:ln>
        </p:spPr>
        <p:style>
          <a:lnRef idx="2">
            <a:schemeClr val="accent1"/>
          </a:lnRef>
          <a:fillRef idx="1">
            <a:schemeClr val="lt1"/>
          </a:fillRef>
          <a:effectRef idx="0">
            <a:schemeClr val="accent1"/>
          </a:effectRef>
          <a:fontRef idx="minor">
            <a:schemeClr val="dk1"/>
          </a:fontRef>
        </p:style>
        <p:txBody>
          <a:bodyPr lIns="144000" tIns="108000" rtlCol="0" anchor="t"/>
          <a:lstStyle/>
          <a:p>
            <a:r>
              <a:rPr lang="en-GB" sz="1200" noProof="0" dirty="0">
                <a:solidFill>
                  <a:schemeClr val="bg2"/>
                </a:solidFill>
              </a:rPr>
              <a:t>On Any cloud</a:t>
            </a:r>
          </a:p>
        </p:txBody>
      </p:sp>
      <p:sp>
        <p:nvSpPr>
          <p:cNvPr id="9" name="Rectangle 8">
            <a:extLst>
              <a:ext uri="{FF2B5EF4-FFF2-40B4-BE49-F238E27FC236}">
                <a16:creationId xmlns:a16="http://schemas.microsoft.com/office/drawing/2014/main" id="{044ACAD4-2F5F-8BC0-D255-A72632739BB6}"/>
              </a:ext>
            </a:extLst>
          </p:cNvPr>
          <p:cNvSpPr/>
          <p:nvPr/>
        </p:nvSpPr>
        <p:spPr>
          <a:xfrm>
            <a:off x="7861739" y="1376363"/>
            <a:ext cx="4055609" cy="2268396"/>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lIns="144000" tIns="108000" rtlCol="0" anchor="t"/>
          <a:lstStyle/>
          <a:p>
            <a:r>
              <a:rPr lang="en-GB" sz="1200" noProof="0" dirty="0">
                <a:solidFill>
                  <a:schemeClr val="bg2"/>
                </a:solidFill>
              </a:rPr>
              <a:t>Our Preferred Data Platform</a:t>
            </a:r>
          </a:p>
        </p:txBody>
      </p:sp>
      <p:sp>
        <p:nvSpPr>
          <p:cNvPr id="2" name="Text Placeholder 1">
            <a:extLst>
              <a:ext uri="{FF2B5EF4-FFF2-40B4-BE49-F238E27FC236}">
                <a16:creationId xmlns:a16="http://schemas.microsoft.com/office/drawing/2014/main" id="{76736B7D-363C-E78E-F080-9B80460772B4}"/>
              </a:ext>
            </a:extLst>
          </p:cNvPr>
          <p:cNvSpPr>
            <a:spLocks noGrp="1"/>
          </p:cNvSpPr>
          <p:nvPr>
            <p:ph type="body" sz="quarter" idx="10"/>
          </p:nvPr>
        </p:nvSpPr>
        <p:spPr>
          <a:xfrm>
            <a:off x="445770" y="1376363"/>
            <a:ext cx="7247802" cy="4540343"/>
          </a:xfrm>
          <a:solidFill>
            <a:schemeClr val="bg2"/>
          </a:solidFill>
        </p:spPr>
        <p:txBody>
          <a:bodyPr/>
          <a:lstStyle/>
          <a:p>
            <a:pPr marL="0" indent="0">
              <a:buNone/>
            </a:pPr>
            <a:r>
              <a:rPr lang="en-GB" sz="1400" b="1" noProof="0" dirty="0">
                <a:cs typeface="Segoe UI"/>
              </a:rPr>
              <a:t>Primrose</a:t>
            </a:r>
            <a:r>
              <a:rPr lang="en-GB" sz="1400" noProof="0" dirty="0">
                <a:cs typeface="Segoe UI"/>
              </a:rPr>
              <a:t> is a specialist </a:t>
            </a:r>
            <a:r>
              <a:rPr lang="en-GB" sz="1400" b="1" noProof="0" dirty="0">
                <a:cs typeface="Segoe UI"/>
              </a:rPr>
              <a:t>Data &amp; AI consultancy</a:t>
            </a:r>
            <a:r>
              <a:rPr lang="en-GB" sz="1400" noProof="0" dirty="0">
                <a:cs typeface="Segoe UI"/>
              </a:rPr>
              <a:t> focused on helping businesses </a:t>
            </a:r>
            <a:r>
              <a:rPr lang="en-GB" sz="1400" b="1" noProof="0" dirty="0">
                <a:cs typeface="Segoe UI"/>
              </a:rPr>
              <a:t>unlock value from their data</a:t>
            </a:r>
            <a:r>
              <a:rPr lang="en-GB" sz="1400" noProof="0" dirty="0">
                <a:cs typeface="Segoe UI"/>
              </a:rPr>
              <a:t>. As a new and ambitious consultancy, we are </a:t>
            </a:r>
            <a:r>
              <a:rPr lang="en-GB" sz="1400" b="1" noProof="0" dirty="0">
                <a:cs typeface="Segoe UI"/>
              </a:rPr>
              <a:t>investing in client success</a:t>
            </a:r>
            <a:r>
              <a:rPr lang="en-GB" sz="1400" noProof="0" dirty="0">
                <a:cs typeface="Segoe UI"/>
              </a:rPr>
              <a:t> to build long-term partnerships that benefit our clients, partners and our growth.</a:t>
            </a:r>
            <a:endParaRPr lang="en-GB" sz="1400" noProof="0" dirty="0">
              <a:ea typeface="Roboto Medium"/>
              <a:cs typeface="Segoe UI"/>
            </a:endParaRPr>
          </a:p>
          <a:p>
            <a:pPr marL="0" indent="0">
              <a:buNone/>
            </a:pPr>
            <a:r>
              <a:rPr lang="en-GB" sz="1400" noProof="0" dirty="0">
                <a:cs typeface="Segoe UI"/>
              </a:rPr>
              <a:t>We have </a:t>
            </a:r>
            <a:r>
              <a:rPr lang="en-GB" sz="1400" b="1" noProof="0" dirty="0">
                <a:cs typeface="Segoe UI"/>
              </a:rPr>
              <a:t>deep expertise</a:t>
            </a:r>
            <a:r>
              <a:rPr lang="en-GB" sz="1400" noProof="0" dirty="0">
                <a:cs typeface="Segoe UI"/>
              </a:rPr>
              <a:t> in both </a:t>
            </a:r>
            <a:r>
              <a:rPr lang="en-GB" sz="1400" b="1" noProof="0" dirty="0">
                <a:cs typeface="Segoe UI"/>
              </a:rPr>
              <a:t>data &amp; AI</a:t>
            </a:r>
            <a:r>
              <a:rPr lang="en-GB" sz="1400" noProof="0" dirty="0">
                <a:cs typeface="Segoe UI"/>
              </a:rPr>
              <a:t> and </a:t>
            </a:r>
            <a:r>
              <a:rPr lang="en-GB" sz="1400" b="1" noProof="0" dirty="0">
                <a:cs typeface="Segoe UI"/>
              </a:rPr>
              <a:t>Databricks technology</a:t>
            </a:r>
            <a:r>
              <a:rPr lang="en-GB" sz="1400" noProof="0" dirty="0">
                <a:cs typeface="Segoe UI"/>
              </a:rPr>
              <a:t>, enabling us to design and deliver </a:t>
            </a:r>
            <a:r>
              <a:rPr lang="en-GB" sz="1400" b="1" noProof="0" dirty="0">
                <a:cs typeface="Segoe UI"/>
              </a:rPr>
              <a:t>high-impact Databricks solutions</a:t>
            </a:r>
            <a:r>
              <a:rPr lang="en-GB" sz="1400" noProof="0" dirty="0">
                <a:cs typeface="Segoe UI"/>
              </a:rPr>
              <a:t> that drive tangible outcomes.</a:t>
            </a:r>
            <a:br>
              <a:rPr lang="en-GB" sz="1400" noProof="0" dirty="0"/>
            </a:br>
            <a:endParaRPr lang="en-GB" sz="1400" noProof="0" dirty="0"/>
          </a:p>
          <a:p>
            <a:pPr marL="0" indent="0">
              <a:buNone/>
            </a:pPr>
            <a:r>
              <a:rPr lang="en-GB" sz="1400" b="1" noProof="0" dirty="0"/>
              <a:t>Why Work with Us?</a:t>
            </a:r>
          </a:p>
          <a:p>
            <a:pPr marL="0" indent="0">
              <a:buNone/>
            </a:pPr>
            <a:r>
              <a:rPr lang="en-GB" sz="1400" noProof="0" dirty="0"/>
              <a:t>✅ </a:t>
            </a:r>
            <a:r>
              <a:rPr lang="en-GB" sz="1400" b="1" noProof="0" dirty="0"/>
              <a:t>Partnership Approach</a:t>
            </a:r>
            <a:r>
              <a:rPr lang="en-GB" sz="1400" noProof="0" dirty="0"/>
              <a:t> – As a growing consultancy, we are willing to invest in relationships, align to client goals, and build shared success.</a:t>
            </a:r>
          </a:p>
          <a:p>
            <a:pPr marL="0" indent="0">
              <a:buNone/>
            </a:pPr>
            <a:r>
              <a:rPr lang="en-GB" sz="1400" noProof="0" dirty="0"/>
              <a:t>✅ </a:t>
            </a:r>
            <a:r>
              <a:rPr lang="en-GB" sz="1400" b="1" noProof="0" dirty="0"/>
              <a:t>Data &amp; AI Excellence</a:t>
            </a:r>
            <a:r>
              <a:rPr lang="en-GB" sz="1400" noProof="0" dirty="0"/>
              <a:t> – Our team combines advanced data engineering, analytics, and AI skills with the ability to understand the business objectives.</a:t>
            </a:r>
          </a:p>
          <a:p>
            <a:pPr marL="0" indent="0">
              <a:buNone/>
            </a:pPr>
            <a:r>
              <a:rPr lang="en-GB" sz="1400" noProof="0" dirty="0"/>
              <a:t>✅ </a:t>
            </a:r>
            <a:r>
              <a:rPr lang="en-GB" sz="1400" b="1" noProof="0" dirty="0"/>
              <a:t>Specialist Databricks Expertise</a:t>
            </a:r>
            <a:r>
              <a:rPr lang="en-GB" sz="1400" noProof="0" dirty="0"/>
              <a:t> – We focus on implementing Databricks solutions to maximise platform adoption and business value.</a:t>
            </a:r>
          </a:p>
          <a:p>
            <a:pPr marL="0" indent="0">
              <a:buNone/>
            </a:pPr>
            <a:r>
              <a:rPr lang="en-GB" sz="1400" noProof="0" dirty="0"/>
              <a:t>✅ </a:t>
            </a:r>
            <a:r>
              <a:rPr lang="en-GB" sz="1400" b="1" noProof="0" dirty="0"/>
              <a:t>Commitment to Success</a:t>
            </a:r>
            <a:r>
              <a:rPr lang="en-GB" sz="1400" noProof="0" dirty="0"/>
              <a:t> – We work on fixed-price engagements, demonstrating our confidence in delivering high-quality outcomes.</a:t>
            </a:r>
          </a:p>
          <a:p>
            <a:endParaRPr lang="en-GB" sz="1400" noProof="0" dirty="0"/>
          </a:p>
        </p:txBody>
      </p:sp>
      <p:sp>
        <p:nvSpPr>
          <p:cNvPr id="4" name="Title 3">
            <a:extLst>
              <a:ext uri="{FF2B5EF4-FFF2-40B4-BE49-F238E27FC236}">
                <a16:creationId xmlns:a16="http://schemas.microsoft.com/office/drawing/2014/main" id="{347EC6C9-3B08-8579-9A5C-810C2A1A84B4}"/>
              </a:ext>
            </a:extLst>
          </p:cNvPr>
          <p:cNvSpPr>
            <a:spLocks noGrp="1"/>
          </p:cNvSpPr>
          <p:nvPr>
            <p:ph type="title"/>
          </p:nvPr>
        </p:nvSpPr>
        <p:spPr/>
        <p:txBody>
          <a:bodyPr/>
          <a:lstStyle/>
          <a:p>
            <a:r>
              <a:rPr lang="en-GB" noProof="0" dirty="0"/>
              <a:t>Introduction</a:t>
            </a:r>
          </a:p>
        </p:txBody>
      </p:sp>
      <p:sp>
        <p:nvSpPr>
          <p:cNvPr id="3" name="Slide Number Placeholder 2">
            <a:extLst>
              <a:ext uri="{FF2B5EF4-FFF2-40B4-BE49-F238E27FC236}">
                <a16:creationId xmlns:a16="http://schemas.microsoft.com/office/drawing/2014/main" id="{52904C1A-8FD5-7E2E-4A35-3074ABC872B7}"/>
              </a:ext>
            </a:extLst>
          </p:cNvPr>
          <p:cNvSpPr>
            <a:spLocks noGrp="1"/>
          </p:cNvSpPr>
          <p:nvPr>
            <p:ph type="sldNum" sz="quarter" idx="11"/>
          </p:nvPr>
        </p:nvSpPr>
        <p:spPr/>
        <p:txBody>
          <a:bodyPr/>
          <a:lstStyle/>
          <a:p>
            <a:fld id="{01760841-EB9D-43CC-9F57-A9468EEC4FA4}" type="slidenum">
              <a:rPr lang="en-GB" noProof="0" smtClean="0"/>
              <a:pPr/>
              <a:t>3</a:t>
            </a:fld>
            <a:endParaRPr lang="en-GB" noProof="0" dirty="0"/>
          </a:p>
        </p:txBody>
      </p:sp>
      <p:pic>
        <p:nvPicPr>
          <p:cNvPr id="5" name="Picture 8" descr="The Data and AI Company — Databricks">
            <a:extLst>
              <a:ext uri="{FF2B5EF4-FFF2-40B4-BE49-F238E27FC236}">
                <a16:creationId xmlns:a16="http://schemas.microsoft.com/office/drawing/2014/main" id="{35ACA6DF-F8F2-8B35-18AE-2AF58F4C65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66350" y="1932795"/>
            <a:ext cx="2675700" cy="42191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44FE2AC0-EC5B-7C09-2EBD-A79E3DB73D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09807" y="5123828"/>
            <a:ext cx="597508" cy="35780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Google Cloud Logo (GCP) - PNG Logo Vector Brand Downloads (SVG, EPS)">
            <a:extLst>
              <a:ext uri="{FF2B5EF4-FFF2-40B4-BE49-F238E27FC236}">
                <a16:creationId xmlns:a16="http://schemas.microsoft.com/office/drawing/2014/main" id="{E840FCD5-1579-6EDA-8C80-6B7BC7D5818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95761" y="4381745"/>
            <a:ext cx="1625600" cy="1016000"/>
          </a:xfrm>
          <a:prstGeom prst="rect">
            <a:avLst/>
          </a:prstGeom>
          <a:noFill/>
          <a:extLst>
            <a:ext uri="{909E8E84-426E-40DD-AFC4-6F175D3DCCD1}">
              <a14:hiddenFill xmlns:a14="http://schemas.microsoft.com/office/drawing/2010/main">
                <a:solidFill>
                  <a:srgbClr val="FFFFFF"/>
                </a:solidFill>
              </a14:hiddenFill>
            </a:ext>
          </a:extLst>
        </p:spPr>
      </p:pic>
      <p:pic>
        <p:nvPicPr>
          <p:cNvPr id="8" name="Graphic 7">
            <a:extLst>
              <a:ext uri="{FF2B5EF4-FFF2-40B4-BE49-F238E27FC236}">
                <a16:creationId xmlns:a16="http://schemas.microsoft.com/office/drawing/2014/main" id="{5F48464B-4835-1CE7-92D0-F04E8669EE8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154622" y="4381745"/>
            <a:ext cx="1307878" cy="279014"/>
          </a:xfrm>
          <a:prstGeom prst="rect">
            <a:avLst/>
          </a:prstGeom>
        </p:spPr>
      </p:pic>
      <p:pic>
        <p:nvPicPr>
          <p:cNvPr id="9218" name="Picture 2" descr="Databricks &amp; DevScope - dev&gt;scope">
            <a:extLst>
              <a:ext uri="{FF2B5EF4-FFF2-40B4-BE49-F238E27FC236}">
                <a16:creationId xmlns:a16="http://schemas.microsoft.com/office/drawing/2014/main" id="{27D689A2-5912-55C3-6427-D3EFC3F9A79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745933" y="2393650"/>
            <a:ext cx="1062628" cy="10626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Partner Training - Solutions Architect Champion • Rob Lemmens • Databricks…  | Rob Lemmens">
            <a:extLst>
              <a:ext uri="{FF2B5EF4-FFF2-40B4-BE49-F238E27FC236}">
                <a16:creationId xmlns:a16="http://schemas.microsoft.com/office/drawing/2014/main" id="{3A49595F-4CF5-ADF6-34EC-784623899C55}"/>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3977" b="96307" l="9821" r="89881">
                        <a14:foregroundMark x1="28423" y1="27273" x2="28869" y2="62500"/>
                        <a14:foregroundMark x1="42113" y1="30398" x2="36756" y2="35227"/>
                        <a14:foregroundMark x1="36756" y1="35227" x2="37500" y2="46875"/>
                        <a14:foregroundMark x1="37500" y1="46875" x2="44643" y2="49716"/>
                        <a14:foregroundMark x1="44643" y1="49716" x2="65179" y2="46023"/>
                        <a14:foregroundMark x1="65179" y1="46023" x2="61310" y2="35227"/>
                        <a14:foregroundMark x1="61310" y1="35227" x2="41369" y2="29830"/>
                        <a14:foregroundMark x1="40923" y1="29261" x2="35119" y2="30398"/>
                        <a14:foregroundMark x1="35119" y1="30398" x2="34673" y2="42330"/>
                        <a14:foregroundMark x1="34673" y1="42330" x2="38393" y2="51705"/>
                        <a14:foregroundMark x1="38393" y1="51705" x2="45089" y2="55682"/>
                        <a14:foregroundMark x1="45089" y1="55682" x2="53720" y2="55966"/>
                        <a14:foregroundMark x1="53720" y1="55966" x2="59226" y2="51705"/>
                        <a14:foregroundMark x1="59226" y1="51705" x2="64137" y2="44318"/>
                        <a14:foregroundMark x1="64137" y1="44318" x2="64286" y2="31534"/>
                        <a14:foregroundMark x1="64286" y1="31534" x2="56250" y2="25000"/>
                        <a14:foregroundMark x1="56250" y1="25000" x2="41815" y2="26136"/>
                        <a14:foregroundMark x1="41815" y1="26136" x2="38393" y2="28977"/>
                        <a14:foregroundMark x1="39881" y1="41477" x2="45089" y2="34943"/>
                        <a14:foregroundMark x1="45089" y1="34943" x2="49554" y2="42045"/>
                        <a14:foregroundMark x1="49554" y1="42045" x2="51637" y2="42614"/>
                        <a14:foregroundMark x1="39583" y1="84659" x2="49107" y2="96307"/>
                        <a14:foregroundMark x1="49107" y1="96307" x2="63393" y2="82386"/>
                        <a14:foregroundMark x1="48512" y1="3977" x2="56101" y2="9659"/>
                        <a14:backgroundMark x1="42411" y1="9943" x2="48661" y2="3125"/>
                      </a14:backgroundRemoval>
                    </a14:imgEffect>
                  </a14:imgLayer>
                </a14:imgProps>
              </a:ext>
              <a:ext uri="{28A0092B-C50C-407E-A947-70E740481C1C}">
                <a14:useLocalDpi xmlns:a14="http://schemas.microsoft.com/office/drawing/2010/main" val="0"/>
              </a:ext>
            </a:extLst>
          </a:blip>
          <a:srcRect/>
          <a:stretch>
            <a:fillRect/>
          </a:stretch>
        </p:blipFill>
        <p:spPr bwMode="auto">
          <a:xfrm>
            <a:off x="9600295" y="2445394"/>
            <a:ext cx="1790164" cy="9377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9141400"/>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2A72A6-B92D-076E-62B3-65DFE691ACDD}"/>
              </a:ext>
            </a:extLst>
          </p:cNvPr>
          <p:cNvSpPr>
            <a:spLocks noGrp="1"/>
          </p:cNvSpPr>
          <p:nvPr>
            <p:ph type="body" sz="quarter" idx="24"/>
          </p:nvPr>
        </p:nvSpPr>
        <p:spPr>
          <a:xfrm>
            <a:off x="9062363" y="1832371"/>
            <a:ext cx="2700338" cy="3193257"/>
          </a:xfrm>
          <a:solidFill>
            <a:schemeClr val="bg2">
              <a:lumMod val="90000"/>
              <a:lumOff val="10000"/>
            </a:schemeClr>
          </a:solidFill>
        </p:spPr>
        <p:txBody>
          <a:bodyPr>
            <a:normAutofit/>
          </a:bodyPr>
          <a:lstStyle/>
          <a:p>
            <a:pPr marL="0" indent="0" algn="ctr">
              <a:buNone/>
            </a:pPr>
            <a:r>
              <a:rPr lang="en-GB" sz="1600" noProof="0" dirty="0">
                <a:cs typeface="Segoe UI"/>
              </a:rPr>
              <a:t>The success of a data platform requires foundational and specialist data skills. From designing good </a:t>
            </a:r>
            <a:r>
              <a:rPr lang="en-GB" sz="1600" b="1" noProof="0" dirty="0">
                <a:cs typeface="Segoe UI"/>
              </a:rPr>
              <a:t>data assets </a:t>
            </a:r>
            <a:r>
              <a:rPr lang="en-GB" sz="1600" noProof="0" dirty="0">
                <a:cs typeface="Segoe UI"/>
              </a:rPr>
              <a:t>to implementing FinOps, </a:t>
            </a:r>
            <a:r>
              <a:rPr lang="en-GB" sz="1600" noProof="0" dirty="0" err="1">
                <a:cs typeface="Segoe UI"/>
              </a:rPr>
              <a:t>MLOps</a:t>
            </a:r>
            <a:r>
              <a:rPr lang="en-GB" sz="1600" noProof="0" dirty="0">
                <a:cs typeface="Segoe UI"/>
              </a:rPr>
              <a:t> and SecOps that </a:t>
            </a:r>
            <a:r>
              <a:rPr lang="en-GB" sz="1600" b="1" noProof="0" dirty="0">
                <a:cs typeface="Segoe UI"/>
              </a:rPr>
              <a:t>work</a:t>
            </a:r>
            <a:r>
              <a:rPr lang="en-GB" sz="1600" noProof="0" dirty="0">
                <a:cs typeface="Segoe UI"/>
              </a:rPr>
              <a:t> within the given organisation.</a:t>
            </a:r>
            <a:endParaRPr lang="en-GB" sz="1600" noProof="0" dirty="0"/>
          </a:p>
        </p:txBody>
      </p:sp>
      <p:sp>
        <p:nvSpPr>
          <p:cNvPr id="3" name="Text Placeholder 2">
            <a:extLst>
              <a:ext uri="{FF2B5EF4-FFF2-40B4-BE49-F238E27FC236}">
                <a16:creationId xmlns:a16="http://schemas.microsoft.com/office/drawing/2014/main" id="{E59E71AA-9495-0850-FF3A-0C9C921E4D81}"/>
              </a:ext>
            </a:extLst>
          </p:cNvPr>
          <p:cNvSpPr>
            <a:spLocks noGrp="1"/>
          </p:cNvSpPr>
          <p:nvPr>
            <p:ph type="body" sz="quarter" idx="20"/>
          </p:nvPr>
        </p:nvSpPr>
        <p:spPr>
          <a:solidFill>
            <a:schemeClr val="accent6"/>
          </a:solidFill>
        </p:spPr>
        <p:txBody>
          <a:bodyPr>
            <a:normAutofit/>
          </a:bodyPr>
          <a:lstStyle/>
          <a:p>
            <a:pPr marL="0" indent="0" algn="ctr">
              <a:buNone/>
            </a:pPr>
            <a:r>
              <a:rPr lang="en-GB" sz="1400" noProof="0" dirty="0">
                <a:solidFill>
                  <a:schemeClr val="bg2"/>
                </a:solidFill>
              </a:rPr>
              <a:t>Data Skills</a:t>
            </a:r>
          </a:p>
        </p:txBody>
      </p:sp>
      <p:sp>
        <p:nvSpPr>
          <p:cNvPr id="4" name="Text Placeholder 3">
            <a:extLst>
              <a:ext uri="{FF2B5EF4-FFF2-40B4-BE49-F238E27FC236}">
                <a16:creationId xmlns:a16="http://schemas.microsoft.com/office/drawing/2014/main" id="{811D4E55-7223-381E-2D87-C013AAC210A8}"/>
              </a:ext>
            </a:extLst>
          </p:cNvPr>
          <p:cNvSpPr>
            <a:spLocks noGrp="1"/>
          </p:cNvSpPr>
          <p:nvPr>
            <p:ph type="body" sz="quarter" idx="23"/>
          </p:nvPr>
        </p:nvSpPr>
        <p:spPr>
          <a:xfrm>
            <a:off x="6192719" y="1832371"/>
            <a:ext cx="2700338" cy="3193257"/>
          </a:xfrm>
          <a:solidFill>
            <a:schemeClr val="bg2">
              <a:lumMod val="90000"/>
              <a:lumOff val="10000"/>
            </a:schemeClr>
          </a:solidFill>
        </p:spPr>
        <p:txBody>
          <a:bodyPr vert="horz" lIns="91440" tIns="45720" rIns="91440" bIns="45720" rtlCol="0" anchor="t">
            <a:normAutofit/>
          </a:bodyPr>
          <a:lstStyle/>
          <a:p>
            <a:pPr marL="0" indent="0" algn="ctr">
              <a:lnSpc>
                <a:spcPct val="100000"/>
              </a:lnSpc>
              <a:spcAft>
                <a:spcPts val="1200"/>
              </a:spcAft>
              <a:buNone/>
            </a:pPr>
            <a:r>
              <a:rPr lang="en-GB" sz="1600" noProof="0" dirty="0">
                <a:cs typeface="Segoe UI"/>
              </a:rPr>
              <a:t>We ensure implementations align to </a:t>
            </a:r>
            <a:r>
              <a:rPr lang="en-GB" sz="1600" b="1" noProof="0" dirty="0">
                <a:cs typeface="Segoe UI"/>
              </a:rPr>
              <a:t>business objectives,</a:t>
            </a:r>
            <a:r>
              <a:rPr lang="en-GB" sz="1600" noProof="0" dirty="0">
                <a:cs typeface="Segoe UI"/>
              </a:rPr>
              <a:t> delivering value quickly to </a:t>
            </a:r>
            <a:r>
              <a:rPr lang="en-GB" sz="1600" b="1" noProof="0" dirty="0">
                <a:cs typeface="Segoe UI"/>
              </a:rPr>
              <a:t>senior leadership</a:t>
            </a:r>
            <a:r>
              <a:rPr lang="en-GB" sz="1600" noProof="0" dirty="0">
                <a:cs typeface="Segoe UI"/>
              </a:rPr>
              <a:t>.</a:t>
            </a:r>
            <a:endParaRPr lang="en-GB" sz="1600" noProof="0" dirty="0">
              <a:ea typeface="Roboto Medium"/>
              <a:cs typeface="Segoe UI"/>
            </a:endParaRPr>
          </a:p>
          <a:p>
            <a:pPr marL="0" indent="0" algn="ctr">
              <a:lnSpc>
                <a:spcPct val="100000"/>
              </a:lnSpc>
              <a:spcAft>
                <a:spcPts val="1200"/>
              </a:spcAft>
              <a:buNone/>
            </a:pPr>
            <a:r>
              <a:rPr lang="en-GB" sz="1600" noProof="0" dirty="0">
                <a:cs typeface="Segoe UI"/>
              </a:rPr>
              <a:t>Primrose drives a Data &amp; AI Strategy agenda which creates a </a:t>
            </a:r>
            <a:r>
              <a:rPr lang="en-GB" sz="1600" dirty="0">
                <a:cs typeface="Segoe UI"/>
              </a:rPr>
              <a:t>long-term</a:t>
            </a:r>
            <a:r>
              <a:rPr lang="en-GB" sz="1600" noProof="0" dirty="0">
                <a:cs typeface="Segoe UI"/>
              </a:rPr>
              <a:t> vision, enabling </a:t>
            </a:r>
            <a:r>
              <a:rPr lang="en-GB" sz="1600" b="1" noProof="0" dirty="0">
                <a:cs typeface="Segoe UI"/>
              </a:rPr>
              <a:t>commits</a:t>
            </a:r>
            <a:r>
              <a:rPr lang="en-GB" sz="1600" noProof="0" dirty="0">
                <a:cs typeface="Segoe UI"/>
              </a:rPr>
              <a:t>.</a:t>
            </a:r>
            <a:endParaRPr lang="en-GB" sz="1600" noProof="0" dirty="0">
              <a:cs typeface="Segoe UI" panose="020B0502040204020203" pitchFamily="34" charset="0"/>
            </a:endParaRPr>
          </a:p>
          <a:p>
            <a:endParaRPr lang="en-GB" sz="1600" noProof="0" dirty="0"/>
          </a:p>
        </p:txBody>
      </p:sp>
      <p:sp>
        <p:nvSpPr>
          <p:cNvPr id="5" name="Text Placeholder 4">
            <a:extLst>
              <a:ext uri="{FF2B5EF4-FFF2-40B4-BE49-F238E27FC236}">
                <a16:creationId xmlns:a16="http://schemas.microsoft.com/office/drawing/2014/main" id="{8329C380-61A7-C577-2415-5055EF9E7F63}"/>
              </a:ext>
            </a:extLst>
          </p:cNvPr>
          <p:cNvSpPr>
            <a:spLocks noGrp="1"/>
          </p:cNvSpPr>
          <p:nvPr>
            <p:ph type="body" sz="quarter" idx="18"/>
          </p:nvPr>
        </p:nvSpPr>
        <p:spPr>
          <a:solidFill>
            <a:schemeClr val="accent6"/>
          </a:solidFill>
        </p:spPr>
        <p:txBody>
          <a:bodyPr>
            <a:normAutofit/>
          </a:bodyPr>
          <a:lstStyle/>
          <a:p>
            <a:pPr marL="0" indent="0" algn="ctr">
              <a:buNone/>
            </a:pPr>
            <a:r>
              <a:rPr lang="en-GB" sz="1400" noProof="0" dirty="0">
                <a:solidFill>
                  <a:schemeClr val="bg2"/>
                </a:solidFill>
              </a:rPr>
              <a:t>People &amp; Process</a:t>
            </a:r>
          </a:p>
        </p:txBody>
      </p:sp>
      <p:sp>
        <p:nvSpPr>
          <p:cNvPr id="6" name="Text Placeholder 5">
            <a:extLst>
              <a:ext uri="{FF2B5EF4-FFF2-40B4-BE49-F238E27FC236}">
                <a16:creationId xmlns:a16="http://schemas.microsoft.com/office/drawing/2014/main" id="{D55C13AA-DB71-9203-60C4-F75F2FD899D7}"/>
              </a:ext>
            </a:extLst>
          </p:cNvPr>
          <p:cNvSpPr>
            <a:spLocks noGrp="1"/>
          </p:cNvSpPr>
          <p:nvPr>
            <p:ph type="body" sz="quarter" idx="22"/>
          </p:nvPr>
        </p:nvSpPr>
        <p:spPr>
          <a:xfrm>
            <a:off x="3323075" y="1832371"/>
            <a:ext cx="2700338" cy="3193257"/>
          </a:xfrm>
          <a:solidFill>
            <a:schemeClr val="bg2">
              <a:lumMod val="90000"/>
              <a:lumOff val="10000"/>
            </a:schemeClr>
          </a:solidFill>
        </p:spPr>
        <p:txBody>
          <a:bodyPr>
            <a:normAutofit/>
          </a:bodyPr>
          <a:lstStyle/>
          <a:p>
            <a:pPr marL="0" indent="0" algn="ctr">
              <a:lnSpc>
                <a:spcPct val="100000"/>
              </a:lnSpc>
              <a:spcAft>
                <a:spcPts val="1200"/>
              </a:spcAft>
              <a:buNone/>
            </a:pPr>
            <a:r>
              <a:rPr lang="en-GB" sz="1600" noProof="0" dirty="0">
                <a:cs typeface="Segoe UI"/>
              </a:rPr>
              <a:t>We understand the </a:t>
            </a:r>
            <a:r>
              <a:rPr lang="en-GB" sz="1600" b="1" noProof="0" dirty="0">
                <a:cs typeface="Segoe UI"/>
              </a:rPr>
              <a:t>client's industry </a:t>
            </a:r>
            <a:r>
              <a:rPr lang="en-GB" sz="1600" noProof="0" dirty="0">
                <a:cs typeface="Segoe UI"/>
              </a:rPr>
              <a:t>with visibility of what competitors are doing.</a:t>
            </a:r>
          </a:p>
          <a:p>
            <a:pPr marL="0" indent="0" algn="ctr">
              <a:lnSpc>
                <a:spcPct val="100000"/>
              </a:lnSpc>
              <a:spcAft>
                <a:spcPts val="1200"/>
              </a:spcAft>
              <a:buNone/>
            </a:pPr>
            <a:r>
              <a:rPr lang="en-GB" sz="1600" noProof="0" dirty="0">
                <a:cs typeface="Segoe UI"/>
              </a:rPr>
              <a:t>This allows us to demonstrate the </a:t>
            </a:r>
            <a:r>
              <a:rPr lang="en-GB" sz="1600" b="1" noProof="0" dirty="0">
                <a:cs typeface="Segoe UI"/>
              </a:rPr>
              <a:t>market momentum </a:t>
            </a:r>
            <a:r>
              <a:rPr lang="en-GB" sz="1600" i="1" noProof="0" dirty="0">
                <a:cs typeface="Segoe UI"/>
              </a:rPr>
              <a:t>from the ground.</a:t>
            </a:r>
            <a:r>
              <a:rPr lang="en-GB" sz="1600" noProof="0" dirty="0">
                <a:cs typeface="Segoe UI"/>
              </a:rPr>
              <a:t> </a:t>
            </a:r>
            <a:endParaRPr lang="en-GB" sz="1600" noProof="0" dirty="0">
              <a:cs typeface="Segoe UI" panose="020B0502040204020203" pitchFamily="34" charset="0"/>
            </a:endParaRPr>
          </a:p>
          <a:p>
            <a:endParaRPr lang="en-GB" sz="1600" noProof="0" dirty="0"/>
          </a:p>
        </p:txBody>
      </p:sp>
      <p:sp>
        <p:nvSpPr>
          <p:cNvPr id="7" name="Text Placeholder 6">
            <a:extLst>
              <a:ext uri="{FF2B5EF4-FFF2-40B4-BE49-F238E27FC236}">
                <a16:creationId xmlns:a16="http://schemas.microsoft.com/office/drawing/2014/main" id="{621E78C5-A2CD-1A03-2B39-FB8380DBB2E7}"/>
              </a:ext>
            </a:extLst>
          </p:cNvPr>
          <p:cNvSpPr>
            <a:spLocks noGrp="1"/>
          </p:cNvSpPr>
          <p:nvPr>
            <p:ph type="body" sz="quarter" idx="16"/>
          </p:nvPr>
        </p:nvSpPr>
        <p:spPr>
          <a:solidFill>
            <a:schemeClr val="accent6"/>
          </a:solidFill>
        </p:spPr>
        <p:txBody>
          <a:bodyPr>
            <a:normAutofit/>
          </a:bodyPr>
          <a:lstStyle/>
          <a:p>
            <a:pPr marL="0" indent="0" algn="ctr">
              <a:buNone/>
            </a:pPr>
            <a:r>
              <a:rPr lang="en-GB" sz="1400" noProof="0" dirty="0">
                <a:solidFill>
                  <a:schemeClr val="bg2"/>
                </a:solidFill>
              </a:rPr>
              <a:t>Industry Knowledge</a:t>
            </a:r>
          </a:p>
        </p:txBody>
      </p:sp>
      <p:sp>
        <p:nvSpPr>
          <p:cNvPr id="8" name="Text Placeholder 7">
            <a:extLst>
              <a:ext uri="{FF2B5EF4-FFF2-40B4-BE49-F238E27FC236}">
                <a16:creationId xmlns:a16="http://schemas.microsoft.com/office/drawing/2014/main" id="{4BC6D8C1-76AB-7590-183A-102AF56C8EB6}"/>
              </a:ext>
            </a:extLst>
          </p:cNvPr>
          <p:cNvSpPr>
            <a:spLocks noGrp="1"/>
          </p:cNvSpPr>
          <p:nvPr>
            <p:ph type="body" sz="quarter" idx="21"/>
          </p:nvPr>
        </p:nvSpPr>
        <p:spPr>
          <a:xfrm>
            <a:off x="453600" y="1832371"/>
            <a:ext cx="2700338" cy="3193257"/>
          </a:xfrm>
          <a:solidFill>
            <a:schemeClr val="bg2">
              <a:lumMod val="90000"/>
              <a:lumOff val="10000"/>
            </a:schemeClr>
          </a:solidFill>
        </p:spPr>
        <p:txBody>
          <a:bodyPr>
            <a:normAutofit/>
          </a:bodyPr>
          <a:lstStyle/>
          <a:p>
            <a:pPr marL="0" indent="0" algn="ctr">
              <a:lnSpc>
                <a:spcPct val="100000"/>
              </a:lnSpc>
              <a:spcAft>
                <a:spcPts val="1200"/>
              </a:spcAft>
              <a:buNone/>
            </a:pPr>
            <a:r>
              <a:rPr lang="en-GB" sz="1600" noProof="0">
                <a:cs typeface="Segoe UI"/>
              </a:rPr>
              <a:t>Clients value </a:t>
            </a:r>
            <a:r>
              <a:rPr lang="en-GB" sz="1600" b="1" noProof="0">
                <a:cs typeface="Segoe UI"/>
              </a:rPr>
              <a:t>independent</a:t>
            </a:r>
            <a:r>
              <a:rPr lang="en-GB" sz="1600" noProof="0">
                <a:cs typeface="Segoe UI"/>
              </a:rPr>
              <a:t> opinions over the vendors which can be perceived as bias.</a:t>
            </a:r>
          </a:p>
          <a:p>
            <a:pPr marL="0" indent="0" algn="ctr">
              <a:lnSpc>
                <a:spcPct val="100000"/>
              </a:lnSpc>
              <a:spcAft>
                <a:spcPts val="1200"/>
              </a:spcAft>
              <a:buNone/>
            </a:pPr>
            <a:r>
              <a:rPr lang="en-GB" sz="1600" noProof="0" dirty="0">
                <a:cs typeface="Segoe UI"/>
              </a:rPr>
              <a:t>Primrose understands </a:t>
            </a:r>
            <a:r>
              <a:rPr lang="en-GB" sz="1600" b="1" noProof="0" dirty="0">
                <a:cs typeface="Segoe UI"/>
              </a:rPr>
              <a:t>competitor</a:t>
            </a:r>
            <a:r>
              <a:rPr lang="en-GB" sz="1600" noProof="0" dirty="0">
                <a:cs typeface="Segoe UI"/>
              </a:rPr>
              <a:t> vendors and can compare the merits of Databricks.</a:t>
            </a:r>
            <a:endParaRPr lang="en-GB" sz="1600" noProof="0" dirty="0">
              <a:cs typeface="Segoe UI" panose="020B0502040204020203" pitchFamily="34" charset="0"/>
            </a:endParaRPr>
          </a:p>
          <a:p>
            <a:endParaRPr lang="en-GB" sz="1600" noProof="0" dirty="0"/>
          </a:p>
        </p:txBody>
      </p:sp>
      <p:sp>
        <p:nvSpPr>
          <p:cNvPr id="9" name="Text Placeholder 8">
            <a:extLst>
              <a:ext uri="{FF2B5EF4-FFF2-40B4-BE49-F238E27FC236}">
                <a16:creationId xmlns:a16="http://schemas.microsoft.com/office/drawing/2014/main" id="{0FFD1871-75F7-C32B-8A80-1E3C09E95BD4}"/>
              </a:ext>
            </a:extLst>
          </p:cNvPr>
          <p:cNvSpPr>
            <a:spLocks noGrp="1"/>
          </p:cNvSpPr>
          <p:nvPr>
            <p:ph type="body" sz="quarter" idx="15"/>
          </p:nvPr>
        </p:nvSpPr>
        <p:spPr>
          <a:solidFill>
            <a:schemeClr val="accent6"/>
          </a:solidFill>
        </p:spPr>
        <p:txBody>
          <a:bodyPr>
            <a:normAutofit/>
          </a:bodyPr>
          <a:lstStyle/>
          <a:p>
            <a:pPr marL="0" indent="0" algn="ctr">
              <a:buNone/>
            </a:pPr>
            <a:r>
              <a:rPr lang="en-GB" sz="1400" noProof="0" dirty="0">
                <a:solidFill>
                  <a:schemeClr val="bg2"/>
                </a:solidFill>
              </a:rPr>
              <a:t>Vendor Neutral</a:t>
            </a:r>
          </a:p>
        </p:txBody>
      </p:sp>
      <p:sp>
        <p:nvSpPr>
          <p:cNvPr id="10" name="Title 9">
            <a:extLst>
              <a:ext uri="{FF2B5EF4-FFF2-40B4-BE49-F238E27FC236}">
                <a16:creationId xmlns:a16="http://schemas.microsoft.com/office/drawing/2014/main" id="{5118067F-E4FA-D0DF-731B-5BD88ECE3737}"/>
              </a:ext>
            </a:extLst>
          </p:cNvPr>
          <p:cNvSpPr>
            <a:spLocks noGrp="1"/>
          </p:cNvSpPr>
          <p:nvPr>
            <p:ph type="title"/>
          </p:nvPr>
        </p:nvSpPr>
        <p:spPr/>
        <p:txBody>
          <a:bodyPr/>
          <a:lstStyle/>
          <a:p>
            <a:r>
              <a:rPr lang="en-GB" noProof="0" dirty="0"/>
              <a:t>How Primrose supports Databricks sales teams</a:t>
            </a:r>
          </a:p>
        </p:txBody>
      </p:sp>
      <p:sp>
        <p:nvSpPr>
          <p:cNvPr id="11" name="Slide Number Placeholder 10">
            <a:extLst>
              <a:ext uri="{FF2B5EF4-FFF2-40B4-BE49-F238E27FC236}">
                <a16:creationId xmlns:a16="http://schemas.microsoft.com/office/drawing/2014/main" id="{46B980B4-56A6-B039-CD92-E9474831F5B8}"/>
              </a:ext>
            </a:extLst>
          </p:cNvPr>
          <p:cNvSpPr>
            <a:spLocks noGrp="1"/>
          </p:cNvSpPr>
          <p:nvPr>
            <p:ph type="sldNum" sz="quarter" idx="25"/>
          </p:nvPr>
        </p:nvSpPr>
        <p:spPr/>
        <p:txBody>
          <a:bodyPr/>
          <a:lstStyle/>
          <a:p>
            <a:fld id="{01760841-EB9D-43CC-9F57-A9468EEC4FA4}" type="slidenum">
              <a:rPr lang="en-GB" noProof="0" smtClean="0"/>
              <a:pPr/>
              <a:t>4</a:t>
            </a:fld>
            <a:endParaRPr lang="en-GB" noProof="0" dirty="0"/>
          </a:p>
        </p:txBody>
      </p:sp>
      <p:sp>
        <p:nvSpPr>
          <p:cNvPr id="12" name="TextBox 11">
            <a:extLst>
              <a:ext uri="{FF2B5EF4-FFF2-40B4-BE49-F238E27FC236}">
                <a16:creationId xmlns:a16="http://schemas.microsoft.com/office/drawing/2014/main" id="{B34208B5-D968-6B2A-1015-1F97BB1C9D5F}"/>
              </a:ext>
            </a:extLst>
          </p:cNvPr>
          <p:cNvSpPr txBox="1"/>
          <p:nvPr/>
        </p:nvSpPr>
        <p:spPr>
          <a:xfrm>
            <a:off x="4390191" y="6335422"/>
            <a:ext cx="3605134" cy="369332"/>
          </a:xfrm>
          <a:prstGeom prst="rect">
            <a:avLst/>
          </a:prstGeom>
          <a:noFill/>
        </p:spPr>
        <p:txBody>
          <a:bodyPr wrap="square" rtlCol="0">
            <a:spAutoFit/>
          </a:bodyPr>
          <a:lstStyle/>
          <a:p>
            <a:pPr algn="ctr"/>
            <a:r>
              <a:rPr lang="en-GB" noProof="0" dirty="0">
                <a:solidFill>
                  <a:schemeClr val="tx2"/>
                </a:solidFill>
              </a:rPr>
              <a:t>Databricks Internal Use Only</a:t>
            </a:r>
          </a:p>
        </p:txBody>
      </p:sp>
    </p:spTree>
    <p:extLst>
      <p:ext uri="{BB962C8B-B14F-4D97-AF65-F5344CB8AC3E}">
        <p14:creationId xmlns:p14="http://schemas.microsoft.com/office/powerpoint/2010/main" val="2466657006"/>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E9784-218B-46AC-9AFE-39FF9E874BD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5FF38BD-2B2F-DD83-D551-0D97D500BC84}"/>
              </a:ext>
            </a:extLst>
          </p:cNvPr>
          <p:cNvSpPr>
            <a:spLocks noGrp="1"/>
          </p:cNvSpPr>
          <p:nvPr>
            <p:ph type="body" sz="quarter" idx="27"/>
          </p:nvPr>
        </p:nvSpPr>
        <p:spPr>
          <a:xfrm>
            <a:off x="9543102" y="3103076"/>
            <a:ext cx="2185200" cy="2433599"/>
          </a:xfrm>
          <a:solidFill>
            <a:schemeClr val="bg2">
              <a:lumMod val="90000"/>
              <a:lumOff val="10000"/>
            </a:schemeClr>
          </a:solidFill>
          <a:ln>
            <a:noFill/>
          </a:ln>
        </p:spPr>
        <p:txBody>
          <a:bodyPr tIns="144000">
            <a:normAutofit/>
          </a:bodyPr>
          <a:lstStyle/>
          <a:p>
            <a:pPr marL="0" indent="0" algn="ctr">
              <a:buNone/>
            </a:pPr>
            <a:r>
              <a:rPr lang="en-GB" sz="1600" noProof="0" dirty="0"/>
              <a:t>Using our blended onshore and near-shore resources we bring deep technical expertise at a low cost.</a:t>
            </a:r>
          </a:p>
          <a:p>
            <a:pPr marL="0" indent="0" algn="ctr">
              <a:buNone/>
            </a:pPr>
            <a:endParaRPr lang="en-GB" sz="1600" noProof="0" dirty="0"/>
          </a:p>
        </p:txBody>
      </p:sp>
      <p:sp>
        <p:nvSpPr>
          <p:cNvPr id="3" name="Text Placeholder 2">
            <a:extLst>
              <a:ext uri="{FF2B5EF4-FFF2-40B4-BE49-F238E27FC236}">
                <a16:creationId xmlns:a16="http://schemas.microsoft.com/office/drawing/2014/main" id="{3AD041BB-30D8-E923-C9DA-3FD166432C7A}"/>
              </a:ext>
            </a:extLst>
          </p:cNvPr>
          <p:cNvSpPr>
            <a:spLocks noGrp="1"/>
          </p:cNvSpPr>
          <p:nvPr>
            <p:ph type="body" sz="quarter" idx="22"/>
          </p:nvPr>
        </p:nvSpPr>
        <p:spPr>
          <a:xfrm>
            <a:off x="9543102" y="1238300"/>
            <a:ext cx="2185200" cy="436563"/>
          </a:xfrm>
          <a:solidFill>
            <a:schemeClr val="bg2">
              <a:lumMod val="90000"/>
              <a:lumOff val="10000"/>
            </a:schemeClr>
          </a:solidFill>
          <a:ln>
            <a:noFill/>
          </a:ln>
        </p:spPr>
        <p:txBody>
          <a:bodyPr lIns="396000">
            <a:normAutofit/>
          </a:bodyPr>
          <a:lstStyle/>
          <a:p>
            <a:pPr marL="0" indent="0">
              <a:buNone/>
            </a:pPr>
            <a:r>
              <a:rPr lang="en-GB" sz="1400" noProof="0" dirty="0"/>
              <a:t>Price</a:t>
            </a:r>
          </a:p>
        </p:txBody>
      </p:sp>
      <p:sp>
        <p:nvSpPr>
          <p:cNvPr id="4" name="Text Placeholder 3">
            <a:extLst>
              <a:ext uri="{FF2B5EF4-FFF2-40B4-BE49-F238E27FC236}">
                <a16:creationId xmlns:a16="http://schemas.microsoft.com/office/drawing/2014/main" id="{51DDD375-8C39-A27C-65EB-0A1A856D8961}"/>
              </a:ext>
            </a:extLst>
          </p:cNvPr>
          <p:cNvSpPr>
            <a:spLocks noGrp="1"/>
          </p:cNvSpPr>
          <p:nvPr>
            <p:ph type="body" sz="quarter" idx="26"/>
          </p:nvPr>
        </p:nvSpPr>
        <p:spPr>
          <a:xfrm>
            <a:off x="7270727" y="3103077"/>
            <a:ext cx="2185200" cy="2433599"/>
          </a:xfrm>
          <a:solidFill>
            <a:schemeClr val="bg2">
              <a:lumMod val="90000"/>
              <a:lumOff val="10000"/>
            </a:schemeClr>
          </a:solidFill>
          <a:ln>
            <a:noFill/>
          </a:ln>
        </p:spPr>
        <p:txBody>
          <a:bodyPr tIns="144000">
            <a:normAutofit/>
          </a:bodyPr>
          <a:lstStyle/>
          <a:p>
            <a:pPr marL="0" indent="0" algn="ctr">
              <a:buNone/>
            </a:pPr>
            <a:r>
              <a:rPr lang="en-GB" sz="1600" noProof="0" dirty="0"/>
              <a:t>We only partner with industry leading technologies with proven track record of success.</a:t>
            </a:r>
          </a:p>
          <a:p>
            <a:pPr marL="0" indent="0" algn="ctr">
              <a:buNone/>
            </a:pPr>
            <a:endParaRPr lang="en-GB" sz="1600" noProof="0" dirty="0"/>
          </a:p>
        </p:txBody>
      </p:sp>
      <p:sp>
        <p:nvSpPr>
          <p:cNvPr id="5" name="Text Placeholder 4">
            <a:extLst>
              <a:ext uri="{FF2B5EF4-FFF2-40B4-BE49-F238E27FC236}">
                <a16:creationId xmlns:a16="http://schemas.microsoft.com/office/drawing/2014/main" id="{5AF508E5-C38C-DAFE-7FE8-127CAAB9966E}"/>
              </a:ext>
            </a:extLst>
          </p:cNvPr>
          <p:cNvSpPr>
            <a:spLocks noGrp="1"/>
          </p:cNvSpPr>
          <p:nvPr>
            <p:ph type="body" sz="quarter" idx="20"/>
          </p:nvPr>
        </p:nvSpPr>
        <p:spPr>
          <a:xfrm>
            <a:off x="7270725" y="1238300"/>
            <a:ext cx="2185200" cy="436563"/>
          </a:xfrm>
          <a:solidFill>
            <a:schemeClr val="bg2">
              <a:lumMod val="90000"/>
              <a:lumOff val="10000"/>
            </a:schemeClr>
          </a:solidFill>
          <a:ln>
            <a:noFill/>
          </a:ln>
        </p:spPr>
        <p:txBody>
          <a:bodyPr lIns="396000">
            <a:noAutofit/>
          </a:bodyPr>
          <a:lstStyle/>
          <a:p>
            <a:pPr marL="0" indent="0">
              <a:buNone/>
            </a:pPr>
            <a:r>
              <a:rPr lang="en-GB" sz="1400" noProof="0" dirty="0"/>
              <a:t>Strong Partnerships</a:t>
            </a:r>
          </a:p>
        </p:txBody>
      </p:sp>
      <p:sp>
        <p:nvSpPr>
          <p:cNvPr id="6" name="Text Placeholder 5">
            <a:extLst>
              <a:ext uri="{FF2B5EF4-FFF2-40B4-BE49-F238E27FC236}">
                <a16:creationId xmlns:a16="http://schemas.microsoft.com/office/drawing/2014/main" id="{D2E395EE-A1BB-2485-1A77-6290818B4490}"/>
              </a:ext>
            </a:extLst>
          </p:cNvPr>
          <p:cNvSpPr>
            <a:spLocks noGrp="1"/>
          </p:cNvSpPr>
          <p:nvPr>
            <p:ph type="body" sz="quarter" idx="25"/>
          </p:nvPr>
        </p:nvSpPr>
        <p:spPr>
          <a:xfrm>
            <a:off x="4998352" y="3103077"/>
            <a:ext cx="2185200" cy="2433599"/>
          </a:xfrm>
          <a:solidFill>
            <a:schemeClr val="bg2">
              <a:lumMod val="90000"/>
              <a:lumOff val="10000"/>
            </a:schemeClr>
          </a:solidFill>
          <a:ln>
            <a:noFill/>
          </a:ln>
        </p:spPr>
        <p:txBody>
          <a:bodyPr tIns="144000">
            <a:normAutofit/>
          </a:bodyPr>
          <a:lstStyle/>
          <a:p>
            <a:pPr marL="0" indent="0" algn="ctr">
              <a:buNone/>
            </a:pPr>
            <a:r>
              <a:rPr lang="en-GB" sz="1600" noProof="0" dirty="0"/>
              <a:t>We are experienced in your industry and take time to ensure we understand your business. Enabling business value over technical solutions.</a:t>
            </a:r>
          </a:p>
          <a:p>
            <a:pPr marL="0" indent="0" algn="ctr">
              <a:buNone/>
            </a:pPr>
            <a:endParaRPr lang="en-GB" sz="1600" noProof="0" dirty="0"/>
          </a:p>
        </p:txBody>
      </p:sp>
      <p:sp>
        <p:nvSpPr>
          <p:cNvPr id="7" name="Text Placeholder 6">
            <a:extLst>
              <a:ext uri="{FF2B5EF4-FFF2-40B4-BE49-F238E27FC236}">
                <a16:creationId xmlns:a16="http://schemas.microsoft.com/office/drawing/2014/main" id="{2577E7F5-C6F9-FF5D-03A2-470D318C6BA5}"/>
              </a:ext>
            </a:extLst>
          </p:cNvPr>
          <p:cNvSpPr>
            <a:spLocks noGrp="1"/>
          </p:cNvSpPr>
          <p:nvPr>
            <p:ph type="body" sz="quarter" idx="18"/>
          </p:nvPr>
        </p:nvSpPr>
        <p:spPr>
          <a:xfrm>
            <a:off x="4998350" y="1238300"/>
            <a:ext cx="2185200" cy="436563"/>
          </a:xfrm>
          <a:solidFill>
            <a:schemeClr val="bg2">
              <a:lumMod val="90000"/>
              <a:lumOff val="10000"/>
            </a:schemeClr>
          </a:solidFill>
          <a:ln>
            <a:noFill/>
          </a:ln>
        </p:spPr>
        <p:txBody>
          <a:bodyPr lIns="396000">
            <a:noAutofit/>
          </a:bodyPr>
          <a:lstStyle/>
          <a:p>
            <a:pPr marL="0" indent="0">
              <a:buNone/>
            </a:pPr>
            <a:r>
              <a:rPr lang="en-GB" sz="1400" noProof="0" dirty="0"/>
              <a:t>Domain Knowledge</a:t>
            </a:r>
          </a:p>
        </p:txBody>
      </p:sp>
      <p:sp>
        <p:nvSpPr>
          <p:cNvPr id="8" name="Text Placeholder 7">
            <a:extLst>
              <a:ext uri="{FF2B5EF4-FFF2-40B4-BE49-F238E27FC236}">
                <a16:creationId xmlns:a16="http://schemas.microsoft.com/office/drawing/2014/main" id="{D5FE13B2-2276-B07C-F631-323C6829760B}"/>
              </a:ext>
            </a:extLst>
          </p:cNvPr>
          <p:cNvSpPr>
            <a:spLocks noGrp="1"/>
          </p:cNvSpPr>
          <p:nvPr>
            <p:ph type="body" sz="quarter" idx="24"/>
          </p:nvPr>
        </p:nvSpPr>
        <p:spPr>
          <a:xfrm>
            <a:off x="2725563" y="3103077"/>
            <a:ext cx="2185200" cy="2433599"/>
          </a:xfrm>
          <a:solidFill>
            <a:schemeClr val="bg2">
              <a:lumMod val="90000"/>
              <a:lumOff val="10000"/>
            </a:schemeClr>
          </a:solidFill>
          <a:ln>
            <a:noFill/>
          </a:ln>
        </p:spPr>
        <p:txBody>
          <a:bodyPr tIns="144000">
            <a:normAutofit/>
          </a:bodyPr>
          <a:lstStyle/>
          <a:p>
            <a:pPr marL="0" indent="0" algn="ctr">
              <a:buNone/>
            </a:pPr>
            <a:r>
              <a:rPr lang="en-GB" sz="1600" noProof="0" dirty="0"/>
              <a:t>We are unique in that we will work for a fixed fee with a guaranteed outcome.</a:t>
            </a:r>
          </a:p>
          <a:p>
            <a:pPr marL="0" indent="0" algn="ctr">
              <a:buNone/>
            </a:pPr>
            <a:endParaRPr lang="en-GB" sz="1600" noProof="0" dirty="0"/>
          </a:p>
        </p:txBody>
      </p:sp>
      <p:sp>
        <p:nvSpPr>
          <p:cNvPr id="9" name="Text Placeholder 8">
            <a:extLst>
              <a:ext uri="{FF2B5EF4-FFF2-40B4-BE49-F238E27FC236}">
                <a16:creationId xmlns:a16="http://schemas.microsoft.com/office/drawing/2014/main" id="{E39F9925-F7BA-76C6-1A97-FA303DA23DC2}"/>
              </a:ext>
            </a:extLst>
          </p:cNvPr>
          <p:cNvSpPr>
            <a:spLocks noGrp="1"/>
          </p:cNvSpPr>
          <p:nvPr>
            <p:ph type="body" sz="quarter" idx="16"/>
          </p:nvPr>
        </p:nvSpPr>
        <p:spPr>
          <a:xfrm>
            <a:off x="2725975" y="1238300"/>
            <a:ext cx="2185200" cy="436563"/>
          </a:xfrm>
          <a:solidFill>
            <a:schemeClr val="bg2">
              <a:lumMod val="90000"/>
              <a:lumOff val="10000"/>
            </a:schemeClr>
          </a:solidFill>
          <a:ln>
            <a:noFill/>
          </a:ln>
        </p:spPr>
        <p:txBody>
          <a:bodyPr lIns="396000">
            <a:normAutofit/>
          </a:bodyPr>
          <a:lstStyle/>
          <a:p>
            <a:pPr marL="0" indent="0">
              <a:buNone/>
            </a:pPr>
            <a:r>
              <a:rPr lang="en-GB" sz="1400" noProof="0" dirty="0"/>
              <a:t>Outcome Driven</a:t>
            </a:r>
          </a:p>
        </p:txBody>
      </p:sp>
      <p:sp>
        <p:nvSpPr>
          <p:cNvPr id="10" name="Text Placeholder 9">
            <a:extLst>
              <a:ext uri="{FF2B5EF4-FFF2-40B4-BE49-F238E27FC236}">
                <a16:creationId xmlns:a16="http://schemas.microsoft.com/office/drawing/2014/main" id="{F746B7B2-D8D2-FBDC-7A5A-3EFA56E3A1B9}"/>
              </a:ext>
            </a:extLst>
          </p:cNvPr>
          <p:cNvSpPr>
            <a:spLocks noGrp="1"/>
          </p:cNvSpPr>
          <p:nvPr>
            <p:ph type="body" sz="quarter" idx="23"/>
          </p:nvPr>
        </p:nvSpPr>
        <p:spPr>
          <a:xfrm>
            <a:off x="453188" y="3103078"/>
            <a:ext cx="2185200" cy="2433599"/>
          </a:xfrm>
          <a:solidFill>
            <a:schemeClr val="bg2">
              <a:lumMod val="90000"/>
              <a:lumOff val="10000"/>
            </a:schemeClr>
          </a:solidFill>
          <a:ln>
            <a:noFill/>
          </a:ln>
        </p:spPr>
        <p:txBody>
          <a:bodyPr tIns="144000">
            <a:normAutofit/>
          </a:bodyPr>
          <a:lstStyle/>
          <a:p>
            <a:pPr marL="0" indent="0" algn="ctr">
              <a:buNone/>
            </a:pPr>
            <a:r>
              <a:rPr lang="en-GB" sz="1600" noProof="0" dirty="0"/>
              <a:t>We Partner for the long-term.</a:t>
            </a:r>
          </a:p>
          <a:p>
            <a:pPr marL="0" indent="0" algn="ctr">
              <a:buNone/>
            </a:pPr>
            <a:r>
              <a:rPr lang="en-GB" sz="1600" noProof="0" dirty="0"/>
              <a:t>Our success is measured by your success and returning custom.</a:t>
            </a:r>
          </a:p>
          <a:p>
            <a:pPr marL="0" indent="0" algn="ctr">
              <a:buNone/>
            </a:pPr>
            <a:endParaRPr lang="en-GB" sz="1600" noProof="0" dirty="0"/>
          </a:p>
        </p:txBody>
      </p:sp>
      <p:sp>
        <p:nvSpPr>
          <p:cNvPr id="11" name="Text Placeholder 10">
            <a:extLst>
              <a:ext uri="{FF2B5EF4-FFF2-40B4-BE49-F238E27FC236}">
                <a16:creationId xmlns:a16="http://schemas.microsoft.com/office/drawing/2014/main" id="{EAFFE8D7-CA6B-761C-906E-4224B7D4F2B4}"/>
              </a:ext>
            </a:extLst>
          </p:cNvPr>
          <p:cNvSpPr>
            <a:spLocks noGrp="1"/>
          </p:cNvSpPr>
          <p:nvPr>
            <p:ph type="body" sz="quarter" idx="15"/>
          </p:nvPr>
        </p:nvSpPr>
        <p:spPr>
          <a:xfrm>
            <a:off x="453600" y="1238300"/>
            <a:ext cx="2185200" cy="436563"/>
          </a:xfrm>
          <a:solidFill>
            <a:schemeClr val="bg2">
              <a:lumMod val="90000"/>
              <a:lumOff val="10000"/>
            </a:schemeClr>
          </a:solidFill>
          <a:ln>
            <a:noFill/>
          </a:ln>
        </p:spPr>
        <p:txBody>
          <a:bodyPr lIns="396000">
            <a:normAutofit/>
          </a:bodyPr>
          <a:lstStyle/>
          <a:p>
            <a:pPr marL="0" indent="0">
              <a:buNone/>
            </a:pPr>
            <a:r>
              <a:rPr lang="en-GB" sz="1400" noProof="0" dirty="0"/>
              <a:t>Client Centric</a:t>
            </a:r>
          </a:p>
        </p:txBody>
      </p:sp>
      <p:sp>
        <p:nvSpPr>
          <p:cNvPr id="12" name="Title 11">
            <a:extLst>
              <a:ext uri="{FF2B5EF4-FFF2-40B4-BE49-F238E27FC236}">
                <a16:creationId xmlns:a16="http://schemas.microsoft.com/office/drawing/2014/main" id="{F57C9C56-3113-3876-1F17-941A1BEB5577}"/>
              </a:ext>
            </a:extLst>
          </p:cNvPr>
          <p:cNvSpPr>
            <a:spLocks noGrp="1"/>
          </p:cNvSpPr>
          <p:nvPr>
            <p:ph type="title"/>
          </p:nvPr>
        </p:nvSpPr>
        <p:spPr/>
        <p:txBody>
          <a:bodyPr/>
          <a:lstStyle/>
          <a:p>
            <a:r>
              <a:rPr lang="en-GB" noProof="0" dirty="0"/>
              <a:t>The Primrose Difference</a:t>
            </a:r>
          </a:p>
        </p:txBody>
      </p:sp>
      <p:sp>
        <p:nvSpPr>
          <p:cNvPr id="13" name="Slide Number Placeholder 12">
            <a:extLst>
              <a:ext uri="{FF2B5EF4-FFF2-40B4-BE49-F238E27FC236}">
                <a16:creationId xmlns:a16="http://schemas.microsoft.com/office/drawing/2014/main" id="{1D6A7E31-AB99-F498-0502-CDF2044B5FD9}"/>
              </a:ext>
            </a:extLst>
          </p:cNvPr>
          <p:cNvSpPr>
            <a:spLocks noGrp="1"/>
          </p:cNvSpPr>
          <p:nvPr>
            <p:ph type="sldNum" sz="quarter" idx="28"/>
          </p:nvPr>
        </p:nvSpPr>
        <p:spPr/>
        <p:txBody>
          <a:bodyPr/>
          <a:lstStyle/>
          <a:p>
            <a:fld id="{01760841-EB9D-43CC-9F57-A9468EEC4FA4}" type="slidenum">
              <a:rPr lang="en-GB" noProof="0" smtClean="0"/>
              <a:pPr/>
              <a:t>5</a:t>
            </a:fld>
            <a:endParaRPr lang="en-GB" noProof="0" dirty="0"/>
          </a:p>
        </p:txBody>
      </p:sp>
      <p:sp>
        <p:nvSpPr>
          <p:cNvPr id="19" name="Rectangle 18">
            <a:extLst>
              <a:ext uri="{FF2B5EF4-FFF2-40B4-BE49-F238E27FC236}">
                <a16:creationId xmlns:a16="http://schemas.microsoft.com/office/drawing/2014/main" id="{3B42F526-576C-A2F8-0239-9ACC7ADC41BF}"/>
              </a:ext>
            </a:extLst>
          </p:cNvPr>
          <p:cNvSpPr/>
          <p:nvPr/>
        </p:nvSpPr>
        <p:spPr>
          <a:xfrm>
            <a:off x="513124" y="1321323"/>
            <a:ext cx="270000" cy="270000"/>
          </a:xfrm>
          <a:prstGeom prst="rect">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dirty="0">
                <a:ln>
                  <a:noFill/>
                </a:ln>
                <a:solidFill>
                  <a:schemeClr val="bg2"/>
                </a:solidFill>
                <a:effectLst/>
                <a:uLnTx/>
                <a:uFillTx/>
                <a:ea typeface="Segoe UI" panose="020B0502040204020203" pitchFamily="34" charset="0"/>
                <a:cs typeface="Segoe UI" panose="020B0502040204020203" pitchFamily="34" charset="0"/>
              </a:rPr>
              <a:t>1</a:t>
            </a:r>
          </a:p>
        </p:txBody>
      </p:sp>
      <p:sp>
        <p:nvSpPr>
          <p:cNvPr id="20" name="Rectangle 19">
            <a:extLst>
              <a:ext uri="{FF2B5EF4-FFF2-40B4-BE49-F238E27FC236}">
                <a16:creationId xmlns:a16="http://schemas.microsoft.com/office/drawing/2014/main" id="{4DFA0678-4A97-B011-019C-B836DC113A59}"/>
              </a:ext>
            </a:extLst>
          </p:cNvPr>
          <p:cNvSpPr/>
          <p:nvPr/>
        </p:nvSpPr>
        <p:spPr>
          <a:xfrm>
            <a:off x="2766310" y="1321323"/>
            <a:ext cx="270000" cy="270000"/>
          </a:xfrm>
          <a:prstGeom prst="rect">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dirty="0">
                <a:ln>
                  <a:noFill/>
                </a:ln>
                <a:solidFill>
                  <a:schemeClr val="bg2"/>
                </a:solidFill>
                <a:effectLst/>
                <a:uLnTx/>
                <a:uFillTx/>
                <a:ea typeface="Segoe UI" panose="020B0502040204020203" pitchFamily="34" charset="0"/>
                <a:cs typeface="Segoe UI" panose="020B0502040204020203" pitchFamily="34" charset="0"/>
              </a:rPr>
              <a:t>2</a:t>
            </a:r>
          </a:p>
        </p:txBody>
      </p:sp>
      <p:sp>
        <p:nvSpPr>
          <p:cNvPr id="21" name="Rectangle 20">
            <a:extLst>
              <a:ext uri="{FF2B5EF4-FFF2-40B4-BE49-F238E27FC236}">
                <a16:creationId xmlns:a16="http://schemas.microsoft.com/office/drawing/2014/main" id="{26A8EEA2-D6A0-7C46-364D-90BD238FD42C}"/>
              </a:ext>
            </a:extLst>
          </p:cNvPr>
          <p:cNvSpPr/>
          <p:nvPr/>
        </p:nvSpPr>
        <p:spPr>
          <a:xfrm>
            <a:off x="5040496" y="1321323"/>
            <a:ext cx="270000" cy="270000"/>
          </a:xfrm>
          <a:prstGeom prst="rect">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dirty="0">
                <a:ln>
                  <a:noFill/>
                </a:ln>
                <a:solidFill>
                  <a:schemeClr val="bg2"/>
                </a:solidFill>
                <a:effectLst/>
                <a:uLnTx/>
                <a:uFillTx/>
                <a:ea typeface="Segoe UI" panose="020B0502040204020203" pitchFamily="34" charset="0"/>
                <a:cs typeface="Segoe UI" panose="020B0502040204020203" pitchFamily="34" charset="0"/>
              </a:rPr>
              <a:t>3</a:t>
            </a:r>
          </a:p>
        </p:txBody>
      </p:sp>
      <p:sp>
        <p:nvSpPr>
          <p:cNvPr id="22" name="Rectangle 21">
            <a:extLst>
              <a:ext uri="{FF2B5EF4-FFF2-40B4-BE49-F238E27FC236}">
                <a16:creationId xmlns:a16="http://schemas.microsoft.com/office/drawing/2014/main" id="{503C9479-4FDD-0CF8-1B33-8B101B0A9D81}"/>
              </a:ext>
            </a:extLst>
          </p:cNvPr>
          <p:cNvSpPr/>
          <p:nvPr/>
        </p:nvSpPr>
        <p:spPr>
          <a:xfrm>
            <a:off x="7303246" y="1321323"/>
            <a:ext cx="270000" cy="270000"/>
          </a:xfrm>
          <a:prstGeom prst="rect">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dirty="0">
                <a:ln>
                  <a:noFill/>
                </a:ln>
                <a:solidFill>
                  <a:schemeClr val="bg2"/>
                </a:solidFill>
                <a:effectLst/>
                <a:uLnTx/>
                <a:uFillTx/>
                <a:ea typeface="Segoe UI" panose="020B0502040204020203" pitchFamily="34" charset="0"/>
                <a:cs typeface="Segoe UI" panose="020B0502040204020203" pitchFamily="34" charset="0"/>
              </a:rPr>
              <a:t>4</a:t>
            </a:r>
          </a:p>
        </p:txBody>
      </p:sp>
      <p:sp>
        <p:nvSpPr>
          <p:cNvPr id="23" name="Rectangle 22">
            <a:extLst>
              <a:ext uri="{FF2B5EF4-FFF2-40B4-BE49-F238E27FC236}">
                <a16:creationId xmlns:a16="http://schemas.microsoft.com/office/drawing/2014/main" id="{6879134A-8F57-ED0E-9400-50E6A2B95856}"/>
              </a:ext>
            </a:extLst>
          </p:cNvPr>
          <p:cNvSpPr/>
          <p:nvPr/>
        </p:nvSpPr>
        <p:spPr>
          <a:xfrm>
            <a:off x="9585246" y="1321323"/>
            <a:ext cx="270000" cy="270000"/>
          </a:xfrm>
          <a:prstGeom prst="rect">
            <a:avLst/>
          </a:prstGeom>
          <a:solidFill>
            <a:schemeClr val="accent6"/>
          </a:solidFill>
          <a:ln>
            <a:noFill/>
          </a:ln>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000" b="1" noProof="0" dirty="0">
                <a:solidFill>
                  <a:schemeClr val="bg2"/>
                </a:solidFill>
                <a:ea typeface="Segoe UI" panose="020B0502040204020203" pitchFamily="34" charset="0"/>
                <a:cs typeface="Segoe UI" panose="020B0502040204020203" pitchFamily="34" charset="0"/>
              </a:rPr>
              <a:t>5</a:t>
            </a:r>
            <a:endParaRPr kumimoji="0" lang="en-GB" sz="1000" b="1" i="0" u="none" strike="noStrike" kern="1200" cap="none" spc="0" normalizeH="0" baseline="0" noProof="0" dirty="0">
              <a:ln>
                <a:noFill/>
              </a:ln>
              <a:solidFill>
                <a:schemeClr val="bg2"/>
              </a:solidFill>
              <a:effectLst/>
              <a:uLnTx/>
              <a:uFillTx/>
              <a:ea typeface="Segoe UI" panose="020B0502040204020203" pitchFamily="34" charset="0"/>
              <a:cs typeface="Segoe UI" panose="020B0502040204020203" pitchFamily="34" charset="0"/>
            </a:endParaRPr>
          </a:p>
        </p:txBody>
      </p:sp>
      <p:pic>
        <p:nvPicPr>
          <p:cNvPr id="14" name="Picture 13" descr="Hub &amp; Spoke.png">
            <a:extLst>
              <a:ext uri="{FF2B5EF4-FFF2-40B4-BE49-F238E27FC236}">
                <a16:creationId xmlns:a16="http://schemas.microsoft.com/office/drawing/2014/main" id="{B66F5D06-FDB9-3243-7809-2904D30A3A1C}"/>
              </a:ext>
            </a:extLst>
          </p:cNvPr>
          <p:cNvPicPr>
            <a:picLocks noChangeAspect="1"/>
          </p:cNvPicPr>
          <p:nvPr/>
        </p:nvPicPr>
        <p:blipFill>
          <a:blip r:embed="rId3"/>
          <a:stretch>
            <a:fillRect/>
          </a:stretch>
        </p:blipFill>
        <p:spPr>
          <a:xfrm>
            <a:off x="1006200" y="1848969"/>
            <a:ext cx="1080000" cy="1080000"/>
          </a:xfrm>
          <a:prstGeom prst="rect">
            <a:avLst/>
          </a:prstGeom>
        </p:spPr>
      </p:pic>
      <p:pic>
        <p:nvPicPr>
          <p:cNvPr id="15" name="Picture 14" descr="Rocket.png">
            <a:extLst>
              <a:ext uri="{FF2B5EF4-FFF2-40B4-BE49-F238E27FC236}">
                <a16:creationId xmlns:a16="http://schemas.microsoft.com/office/drawing/2014/main" id="{BD1E951E-2CFC-DC75-B991-8F1F5F70C444}"/>
              </a:ext>
            </a:extLst>
          </p:cNvPr>
          <p:cNvPicPr>
            <a:picLocks noChangeAspect="1"/>
          </p:cNvPicPr>
          <p:nvPr/>
        </p:nvPicPr>
        <p:blipFill>
          <a:blip r:embed="rId4"/>
          <a:stretch>
            <a:fillRect/>
          </a:stretch>
        </p:blipFill>
        <p:spPr>
          <a:xfrm>
            <a:off x="3278575" y="1848969"/>
            <a:ext cx="1080000" cy="1080000"/>
          </a:xfrm>
          <a:prstGeom prst="rect">
            <a:avLst/>
          </a:prstGeom>
        </p:spPr>
      </p:pic>
      <p:pic>
        <p:nvPicPr>
          <p:cNvPr id="16" name="Picture 15" descr="Books.png">
            <a:extLst>
              <a:ext uri="{FF2B5EF4-FFF2-40B4-BE49-F238E27FC236}">
                <a16:creationId xmlns:a16="http://schemas.microsoft.com/office/drawing/2014/main" id="{D46987BC-0B09-B4F6-EB0D-0E1B91A4341B}"/>
              </a:ext>
            </a:extLst>
          </p:cNvPr>
          <p:cNvPicPr>
            <a:picLocks noChangeAspect="1"/>
          </p:cNvPicPr>
          <p:nvPr/>
        </p:nvPicPr>
        <p:blipFill>
          <a:blip r:embed="rId5"/>
          <a:stretch>
            <a:fillRect/>
          </a:stretch>
        </p:blipFill>
        <p:spPr>
          <a:xfrm>
            <a:off x="5550950" y="1848968"/>
            <a:ext cx="1080000" cy="1080000"/>
          </a:xfrm>
          <a:prstGeom prst="rect">
            <a:avLst/>
          </a:prstGeom>
        </p:spPr>
      </p:pic>
      <p:pic>
        <p:nvPicPr>
          <p:cNvPr id="17" name="Picture 16" descr="Partners.png">
            <a:extLst>
              <a:ext uri="{FF2B5EF4-FFF2-40B4-BE49-F238E27FC236}">
                <a16:creationId xmlns:a16="http://schemas.microsoft.com/office/drawing/2014/main" id="{8B4518FD-4122-3C61-862B-65EDD77A9683}"/>
              </a:ext>
            </a:extLst>
          </p:cNvPr>
          <p:cNvPicPr>
            <a:picLocks noChangeAspect="1"/>
          </p:cNvPicPr>
          <p:nvPr/>
        </p:nvPicPr>
        <p:blipFill>
          <a:blip r:embed="rId6"/>
          <a:stretch>
            <a:fillRect/>
          </a:stretch>
        </p:blipFill>
        <p:spPr>
          <a:xfrm>
            <a:off x="7823325" y="1848968"/>
            <a:ext cx="1080000" cy="1080000"/>
          </a:xfrm>
          <a:prstGeom prst="rect">
            <a:avLst/>
          </a:prstGeom>
        </p:spPr>
      </p:pic>
      <p:pic>
        <p:nvPicPr>
          <p:cNvPr id="18" name="Picture 17" descr="Data Quality.png">
            <a:extLst>
              <a:ext uri="{FF2B5EF4-FFF2-40B4-BE49-F238E27FC236}">
                <a16:creationId xmlns:a16="http://schemas.microsoft.com/office/drawing/2014/main" id="{06F396FC-0697-A84B-A3F9-4376021AD338}"/>
              </a:ext>
            </a:extLst>
          </p:cNvPr>
          <p:cNvPicPr>
            <a:picLocks noChangeAspect="1"/>
          </p:cNvPicPr>
          <p:nvPr/>
        </p:nvPicPr>
        <p:blipFill>
          <a:blip r:embed="rId7"/>
          <a:stretch>
            <a:fillRect/>
          </a:stretch>
        </p:blipFill>
        <p:spPr>
          <a:xfrm>
            <a:off x="10068339" y="1848968"/>
            <a:ext cx="1080000" cy="1080000"/>
          </a:xfrm>
          <a:prstGeom prst="rect">
            <a:avLst/>
          </a:prstGeom>
        </p:spPr>
      </p:pic>
    </p:spTree>
    <p:extLst>
      <p:ext uri="{BB962C8B-B14F-4D97-AF65-F5344CB8AC3E}">
        <p14:creationId xmlns:p14="http://schemas.microsoft.com/office/powerpoint/2010/main" val="2242687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938633-7177-915E-7E18-BBF2800DCD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BBB84B-3D1C-EDB1-71A7-10A10B281D5F}"/>
              </a:ext>
            </a:extLst>
          </p:cNvPr>
          <p:cNvSpPr>
            <a:spLocks noGrp="1"/>
          </p:cNvSpPr>
          <p:nvPr>
            <p:ph type="title"/>
          </p:nvPr>
        </p:nvSpPr>
        <p:spPr/>
        <p:txBody>
          <a:bodyPr>
            <a:normAutofit/>
          </a:bodyPr>
          <a:lstStyle/>
          <a:p>
            <a:r>
              <a:rPr lang="en-GB" noProof="0" dirty="0"/>
              <a:t>Data &amp; AI Possibilities</a:t>
            </a:r>
          </a:p>
        </p:txBody>
      </p:sp>
      <p:pic>
        <p:nvPicPr>
          <p:cNvPr id="4" name="Picture 3" descr="A computer tower with monitors&#10;&#10;AI-generated content may be incorrect.">
            <a:extLst>
              <a:ext uri="{FF2B5EF4-FFF2-40B4-BE49-F238E27FC236}">
                <a16:creationId xmlns:a16="http://schemas.microsoft.com/office/drawing/2014/main" id="{6E4D7DFA-143B-180D-DEFD-8AD65D00CB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232" y="2281860"/>
            <a:ext cx="2408664" cy="2408664"/>
          </a:xfrm>
          <a:prstGeom prst="rect">
            <a:avLst/>
          </a:prstGeom>
        </p:spPr>
      </p:pic>
      <p:pic>
        <p:nvPicPr>
          <p:cNvPr id="10" name="Picture 9" descr="A person sitting at a desk with computers&#10;&#10;AI-generated content may be incorrect.">
            <a:extLst>
              <a:ext uri="{FF2B5EF4-FFF2-40B4-BE49-F238E27FC236}">
                <a16:creationId xmlns:a16="http://schemas.microsoft.com/office/drawing/2014/main" id="{F6A35208-0573-D108-0E56-42E50D7AEE4A}"/>
              </a:ext>
            </a:extLst>
          </p:cNvPr>
          <p:cNvPicPr>
            <a:picLocks noChangeAspect="1"/>
          </p:cNvPicPr>
          <p:nvPr/>
        </p:nvPicPr>
        <p:blipFill>
          <a:blip r:embed="rId5">
            <a:extLst>
              <a:ext uri="{BEBA8EAE-BF5A-486C-A8C5-ECC9F3942E4B}">
                <a14:imgProps xmlns:a14="http://schemas.microsoft.com/office/drawing/2010/main">
                  <a14:imgLayer r:embed="rId6">
                    <a14:imgEffect>
                      <a14:saturation sat="66000"/>
                    </a14:imgEffect>
                  </a14:imgLayer>
                </a14:imgProps>
              </a:ext>
              <a:ext uri="{28A0092B-C50C-407E-A947-70E740481C1C}">
                <a14:useLocalDpi xmlns:a14="http://schemas.microsoft.com/office/drawing/2010/main" val="0"/>
              </a:ext>
            </a:extLst>
          </a:blip>
          <a:stretch>
            <a:fillRect/>
          </a:stretch>
        </p:blipFill>
        <p:spPr>
          <a:xfrm>
            <a:off x="6393794" y="4631289"/>
            <a:ext cx="1759763" cy="1759763"/>
          </a:xfrm>
          <a:prstGeom prst="rect">
            <a:avLst/>
          </a:prstGeom>
        </p:spPr>
      </p:pic>
      <p:pic>
        <p:nvPicPr>
          <p:cNvPr id="14" name="Picture 13" descr="A isometric illustration of a room with people sitting at a desk&#10;&#10;AI-generated content may be incorrect.">
            <a:extLst>
              <a:ext uri="{FF2B5EF4-FFF2-40B4-BE49-F238E27FC236}">
                <a16:creationId xmlns:a16="http://schemas.microsoft.com/office/drawing/2014/main" id="{E8BBF01F-B27B-0A25-3F0B-30C9009E11FD}"/>
              </a:ext>
            </a:extLst>
          </p:cNvPr>
          <p:cNvPicPr>
            <a:picLocks noChangeAspect="1"/>
          </p:cNvPicPr>
          <p:nvPr/>
        </p:nvPicPr>
        <p:blipFill>
          <a:blip r:embed="rId7">
            <a:extLst>
              <a:ext uri="{BEBA8EAE-BF5A-486C-A8C5-ECC9F3942E4B}">
                <a14:imgProps xmlns:a14="http://schemas.microsoft.com/office/drawing/2010/main">
                  <a14:imgLayer r:embed="rId8">
                    <a14:imgEffect>
                      <a14:saturation sat="66000"/>
                    </a14:imgEffect>
                  </a14:imgLayer>
                </a14:imgProps>
              </a:ext>
              <a:ext uri="{28A0092B-C50C-407E-A947-70E740481C1C}">
                <a14:useLocalDpi xmlns:a14="http://schemas.microsoft.com/office/drawing/2010/main" val="0"/>
              </a:ext>
            </a:extLst>
          </a:blip>
          <a:stretch>
            <a:fillRect/>
          </a:stretch>
        </p:blipFill>
        <p:spPr>
          <a:xfrm>
            <a:off x="7525046" y="2903960"/>
            <a:ext cx="1759763" cy="1759763"/>
          </a:xfrm>
          <a:prstGeom prst="rect">
            <a:avLst/>
          </a:prstGeom>
        </p:spPr>
      </p:pic>
      <p:pic>
        <p:nvPicPr>
          <p:cNvPr id="20" name="Picture 19" descr="A isometric image of a truck in a warehouse&#10;&#10;AI-generated content may be incorrect.">
            <a:extLst>
              <a:ext uri="{FF2B5EF4-FFF2-40B4-BE49-F238E27FC236}">
                <a16:creationId xmlns:a16="http://schemas.microsoft.com/office/drawing/2014/main" id="{47878ACB-CC9D-B925-43AB-0709F04F7B45}"/>
              </a:ext>
            </a:extLst>
          </p:cNvPr>
          <p:cNvPicPr>
            <a:picLocks noChangeAspect="1"/>
          </p:cNvPicPr>
          <p:nvPr/>
        </p:nvPicPr>
        <p:blipFill>
          <a:blip r:embed="rId9">
            <a:extLst>
              <a:ext uri="{BEBA8EAE-BF5A-486C-A8C5-ECC9F3942E4B}">
                <a14:imgProps xmlns:a14="http://schemas.microsoft.com/office/drawing/2010/main">
                  <a14:imgLayer r:embed="rId10">
                    <a14:imgEffect>
                      <a14:saturation sat="66000"/>
                    </a14:imgEffect>
                  </a14:imgLayer>
                </a14:imgProps>
              </a:ext>
              <a:ext uri="{28A0092B-C50C-407E-A947-70E740481C1C}">
                <a14:useLocalDpi xmlns:a14="http://schemas.microsoft.com/office/drawing/2010/main" val="0"/>
              </a:ext>
            </a:extLst>
          </a:blip>
          <a:stretch>
            <a:fillRect/>
          </a:stretch>
        </p:blipFill>
        <p:spPr>
          <a:xfrm>
            <a:off x="6813137" y="1204555"/>
            <a:ext cx="1759763" cy="1759763"/>
          </a:xfrm>
          <a:prstGeom prst="rect">
            <a:avLst/>
          </a:prstGeom>
          <a:effectLst>
            <a:outerShdw blurRad="50800" dist="50800" dir="5400000" algn="ctr" rotWithShape="0">
              <a:srgbClr val="000000"/>
            </a:outerShdw>
          </a:effectLst>
        </p:spPr>
      </p:pic>
      <p:pic>
        <p:nvPicPr>
          <p:cNvPr id="22" name="Picture 21" descr="A person holding a clipboard in a room with boxes and machines&#10;&#10;AI-generated content may be incorrect.">
            <a:extLst>
              <a:ext uri="{FF2B5EF4-FFF2-40B4-BE49-F238E27FC236}">
                <a16:creationId xmlns:a16="http://schemas.microsoft.com/office/drawing/2014/main" id="{77874016-8076-0DF3-E6EE-F53685D5BFE8}"/>
              </a:ext>
            </a:extLst>
          </p:cNvPr>
          <p:cNvPicPr>
            <a:picLocks noChangeAspect="1"/>
          </p:cNvPicPr>
          <p:nvPr/>
        </p:nvPicPr>
        <p:blipFill>
          <a:blip r:embed="rId11">
            <a:extLst>
              <a:ext uri="{BEBA8EAE-BF5A-486C-A8C5-ECC9F3942E4B}">
                <a14:imgProps xmlns:a14="http://schemas.microsoft.com/office/drawing/2010/main">
                  <a14:imgLayer r:embed="rId12">
                    <a14:imgEffect>
                      <a14:saturation sat="66000"/>
                    </a14:imgEffect>
                  </a14:imgLayer>
                </a14:imgProps>
              </a:ext>
              <a:ext uri="{28A0092B-C50C-407E-A947-70E740481C1C}">
                <a14:useLocalDpi xmlns:a14="http://schemas.microsoft.com/office/drawing/2010/main" val="0"/>
              </a:ext>
            </a:extLst>
          </a:blip>
          <a:stretch>
            <a:fillRect/>
          </a:stretch>
        </p:blipFill>
        <p:spPr>
          <a:xfrm>
            <a:off x="2687093" y="2821344"/>
            <a:ext cx="1759763" cy="1759763"/>
          </a:xfrm>
          <a:prstGeom prst="rect">
            <a:avLst/>
          </a:prstGeom>
        </p:spPr>
      </p:pic>
      <p:sp>
        <p:nvSpPr>
          <p:cNvPr id="25" name="TextBox 24">
            <a:extLst>
              <a:ext uri="{FF2B5EF4-FFF2-40B4-BE49-F238E27FC236}">
                <a16:creationId xmlns:a16="http://schemas.microsoft.com/office/drawing/2014/main" id="{7DF922AA-3C41-39F7-43C4-296532D2B8B6}"/>
              </a:ext>
            </a:extLst>
          </p:cNvPr>
          <p:cNvSpPr txBox="1"/>
          <p:nvPr/>
        </p:nvSpPr>
        <p:spPr>
          <a:xfrm>
            <a:off x="8654663" y="1472889"/>
            <a:ext cx="3447413" cy="1239539"/>
          </a:xfrm>
          <a:prstGeom prst="rect">
            <a:avLst/>
          </a:prstGeom>
          <a:noFill/>
          <a:ln>
            <a:noFill/>
          </a:ln>
        </p:spPr>
        <p:txBody>
          <a:bodyPr wrap="square" lIns="0" tIns="0" rIns="0" bIns="0" rtlCol="0" anchor="t">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Leverage data analytics and automation to improve operational efficiency, increase streamline order fulfilment and mitigate risks</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Use cases include;</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Real-Time Tracking and Visibility</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Route Optimisation and Delivery Management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Order Fulfilment and Warehouse Management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Carrier Performance and Freight Management</a:t>
            </a:r>
          </a:p>
        </p:txBody>
      </p:sp>
      <p:sp>
        <p:nvSpPr>
          <p:cNvPr id="26" name="TextBox 25">
            <a:extLst>
              <a:ext uri="{FF2B5EF4-FFF2-40B4-BE49-F238E27FC236}">
                <a16:creationId xmlns:a16="http://schemas.microsoft.com/office/drawing/2014/main" id="{89F6F9F8-1BDE-91A8-6CBB-C7F8CB102A39}"/>
              </a:ext>
            </a:extLst>
          </p:cNvPr>
          <p:cNvSpPr txBox="1"/>
          <p:nvPr/>
        </p:nvSpPr>
        <p:spPr>
          <a:xfrm>
            <a:off x="8614027" y="1150195"/>
            <a:ext cx="1222626" cy="236305"/>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900" b="1" i="0" u="none" strike="noStrike" kern="1200" cap="none" spc="0" normalizeH="0" baseline="0" noProof="0" dirty="0">
                <a:ln>
                  <a:noFill/>
                </a:ln>
                <a:solidFill>
                  <a:schemeClr val="tx1"/>
                </a:solidFill>
                <a:effectLst/>
                <a:uLnTx/>
                <a:uFillTx/>
                <a:ea typeface="Segoe UI" panose="020B0502040204020203" pitchFamily="34" charset="0"/>
                <a:cs typeface="Segoe UI" panose="020B0502040204020203" pitchFamily="34" charset="0"/>
              </a:rPr>
              <a:t>Logistics</a:t>
            </a:r>
          </a:p>
        </p:txBody>
      </p:sp>
      <p:cxnSp>
        <p:nvCxnSpPr>
          <p:cNvPr id="28" name="Elbow Connector 27">
            <a:extLst>
              <a:ext uri="{FF2B5EF4-FFF2-40B4-BE49-F238E27FC236}">
                <a16:creationId xmlns:a16="http://schemas.microsoft.com/office/drawing/2014/main" id="{A81CBB31-A814-B9CE-94EA-06DD8A535CC2}"/>
              </a:ext>
            </a:extLst>
          </p:cNvPr>
          <p:cNvCxnSpPr>
            <a:cxnSpLocks/>
          </p:cNvCxnSpPr>
          <p:nvPr/>
        </p:nvCxnSpPr>
        <p:spPr>
          <a:xfrm flipV="1">
            <a:off x="6731374" y="2752091"/>
            <a:ext cx="561496" cy="495182"/>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cxnSp>
        <p:nvCxnSpPr>
          <p:cNvPr id="29" name="Elbow Connector 28">
            <a:extLst>
              <a:ext uri="{FF2B5EF4-FFF2-40B4-BE49-F238E27FC236}">
                <a16:creationId xmlns:a16="http://schemas.microsoft.com/office/drawing/2014/main" id="{54BFF718-4984-A64D-40DB-9683631739FC}"/>
              </a:ext>
            </a:extLst>
          </p:cNvPr>
          <p:cNvCxnSpPr>
            <a:cxnSpLocks/>
          </p:cNvCxnSpPr>
          <p:nvPr/>
        </p:nvCxnSpPr>
        <p:spPr>
          <a:xfrm flipV="1">
            <a:off x="7048525" y="3760700"/>
            <a:ext cx="558501" cy="405463"/>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cxnSp>
        <p:nvCxnSpPr>
          <p:cNvPr id="31" name="Elbow Connector 30">
            <a:extLst>
              <a:ext uri="{FF2B5EF4-FFF2-40B4-BE49-F238E27FC236}">
                <a16:creationId xmlns:a16="http://schemas.microsoft.com/office/drawing/2014/main" id="{70C90B86-E068-FFC6-E2A2-E2A33A520A1D}"/>
              </a:ext>
            </a:extLst>
          </p:cNvPr>
          <p:cNvCxnSpPr>
            <a:cxnSpLocks/>
          </p:cNvCxnSpPr>
          <p:nvPr/>
        </p:nvCxnSpPr>
        <p:spPr>
          <a:xfrm>
            <a:off x="6439359" y="4564142"/>
            <a:ext cx="395598" cy="361859"/>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cxnSp>
        <p:nvCxnSpPr>
          <p:cNvPr id="34" name="Elbow Connector 33">
            <a:extLst>
              <a:ext uri="{FF2B5EF4-FFF2-40B4-BE49-F238E27FC236}">
                <a16:creationId xmlns:a16="http://schemas.microsoft.com/office/drawing/2014/main" id="{AFEB6089-63F0-EBE6-FE26-73E9F60013B1}"/>
              </a:ext>
            </a:extLst>
          </p:cNvPr>
          <p:cNvCxnSpPr/>
          <p:nvPr/>
        </p:nvCxnSpPr>
        <p:spPr>
          <a:xfrm flipV="1">
            <a:off x="4849959" y="4502255"/>
            <a:ext cx="457200" cy="423746"/>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cxnSp>
        <p:nvCxnSpPr>
          <p:cNvPr id="35" name="Elbow Connector 34">
            <a:extLst>
              <a:ext uri="{FF2B5EF4-FFF2-40B4-BE49-F238E27FC236}">
                <a16:creationId xmlns:a16="http://schemas.microsoft.com/office/drawing/2014/main" id="{186F17FC-05CA-2C9C-4A83-B7189E7DC778}"/>
              </a:ext>
            </a:extLst>
          </p:cNvPr>
          <p:cNvCxnSpPr/>
          <p:nvPr/>
        </p:nvCxnSpPr>
        <p:spPr>
          <a:xfrm flipV="1">
            <a:off x="4388031" y="3691964"/>
            <a:ext cx="457200" cy="423746"/>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cxnSp>
        <p:nvCxnSpPr>
          <p:cNvPr id="36" name="Elbow Connector 35">
            <a:extLst>
              <a:ext uri="{FF2B5EF4-FFF2-40B4-BE49-F238E27FC236}">
                <a16:creationId xmlns:a16="http://schemas.microsoft.com/office/drawing/2014/main" id="{C1EFDE37-56E0-ACAC-FEF5-3142BD59D622}"/>
              </a:ext>
            </a:extLst>
          </p:cNvPr>
          <p:cNvCxnSpPr>
            <a:cxnSpLocks/>
          </p:cNvCxnSpPr>
          <p:nvPr/>
        </p:nvCxnSpPr>
        <p:spPr>
          <a:xfrm rot="10800000">
            <a:off x="4845233" y="2800394"/>
            <a:ext cx="505254" cy="327847"/>
          </a:xfrm>
          <a:prstGeom prst="bentConnector3">
            <a:avLst/>
          </a:prstGeom>
          <a:ln>
            <a:solidFill>
              <a:schemeClr val="tx2"/>
            </a:solidFill>
          </a:ln>
        </p:spPr>
        <p:style>
          <a:lnRef idx="1">
            <a:schemeClr val="accent4"/>
          </a:lnRef>
          <a:fillRef idx="0">
            <a:schemeClr val="accent4"/>
          </a:fillRef>
          <a:effectRef idx="0">
            <a:schemeClr val="accent4"/>
          </a:effectRef>
          <a:fontRef idx="minor">
            <a:schemeClr val="tx1"/>
          </a:fontRef>
        </p:style>
      </p:cxnSp>
      <p:sp>
        <p:nvSpPr>
          <p:cNvPr id="39" name="TextBox 38">
            <a:extLst>
              <a:ext uri="{FF2B5EF4-FFF2-40B4-BE49-F238E27FC236}">
                <a16:creationId xmlns:a16="http://schemas.microsoft.com/office/drawing/2014/main" id="{813D983B-E669-30E8-A6B3-5B34B640B895}"/>
              </a:ext>
            </a:extLst>
          </p:cNvPr>
          <p:cNvSpPr txBox="1"/>
          <p:nvPr/>
        </p:nvSpPr>
        <p:spPr>
          <a:xfrm>
            <a:off x="8335386" y="5032702"/>
            <a:ext cx="1452494" cy="240146"/>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defPPr>
              <a:defRPr lang="en-US"/>
            </a:defPPr>
            <a:lvl1pPr marR="0" lvl="0" indent="0" fontAlgn="auto">
              <a:lnSpc>
                <a:spcPct val="100000"/>
              </a:lnSpc>
              <a:spcBef>
                <a:spcPts val="0"/>
              </a:spcBef>
              <a:spcAft>
                <a:spcPts val="0"/>
              </a:spcAft>
              <a:buClrTx/>
              <a:buSzTx/>
              <a:buFontTx/>
              <a:buNone/>
              <a:tabLst/>
              <a:defRPr kumimoji="0" sz="900" b="1" i="0" u="none" strike="noStrike" cap="none" spc="0" normalizeH="0" baseline="0">
                <a:ln>
                  <a:noFill/>
                </a:ln>
                <a:solidFill>
                  <a:schemeClr val="accent6"/>
                </a:solidFill>
                <a:effectLst/>
                <a:uLnTx/>
                <a:uFillTx/>
                <a:latin typeface="Segoe UI" panose="020B0502040204020203" pitchFamily="34" charset="0"/>
                <a:ea typeface="Segoe UI" panose="020B0502040204020203" pitchFamily="34" charset="0"/>
                <a:cs typeface="Segoe UI"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noProof="0" dirty="0">
                <a:solidFill>
                  <a:schemeClr val="tx1"/>
                </a:solidFill>
                <a:latin typeface="+mn-lt"/>
              </a:rPr>
              <a:t>Finance and Legal</a:t>
            </a:r>
          </a:p>
        </p:txBody>
      </p:sp>
      <p:sp>
        <p:nvSpPr>
          <p:cNvPr id="40" name="TextBox 39">
            <a:extLst>
              <a:ext uri="{FF2B5EF4-FFF2-40B4-BE49-F238E27FC236}">
                <a16:creationId xmlns:a16="http://schemas.microsoft.com/office/drawing/2014/main" id="{C894582F-BB19-24FA-AB7F-91EBC48CB52A}"/>
              </a:ext>
            </a:extLst>
          </p:cNvPr>
          <p:cNvSpPr txBox="1"/>
          <p:nvPr/>
        </p:nvSpPr>
        <p:spPr>
          <a:xfrm>
            <a:off x="8335386" y="5313747"/>
            <a:ext cx="3774005" cy="606176"/>
          </a:xfrm>
          <a:prstGeom prst="rect">
            <a:avLst/>
          </a:prstGeom>
          <a:noFill/>
          <a:ln>
            <a:noFill/>
          </a:ln>
        </p:spPr>
        <p:txBody>
          <a:bodyPr wrap="square" lIns="0" tIns="0" rIns="0" bIns="0" rtlCol="0">
            <a:noAutofit/>
          </a:bodyPr>
          <a:lstStyle>
            <a:defPPr>
              <a:defRPr lang="en-US"/>
            </a:defPPr>
            <a:lvl1pPr>
              <a:defRPr sz="800" b="0" i="0">
                <a:solidFill>
                  <a:schemeClr val="tx1">
                    <a:lumMod val="75000"/>
                    <a:lumOff val="25000"/>
                  </a:schemeClr>
                </a:solidFill>
                <a:effectLst/>
                <a:latin typeface="Segoe UI Semibold" panose="020B0702040204020203" pitchFamily="34" charset="0"/>
                <a:cs typeface="Segoe UI Semibold" panose="020B0702040204020203" pitchFamily="34" charset="0"/>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Contributes to improved financial performance, risk mitigation, legal compliance, and protection of company assets and rights</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Use cases include;</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Fraud Detection </a:t>
            </a:r>
            <a:b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b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and Loss Prevention</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Financial Planning and Forecasting</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Compliance Monitoring</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solidFill>
                  <a:schemeClr val="tx1"/>
                </a:solidFill>
                <a:effectLst/>
                <a:uLnTx/>
                <a:uFillTx/>
                <a:latin typeface="+mn-lt"/>
                <a:ea typeface="+mn-ea"/>
                <a:cs typeface="Segoe UI Semibold" panose="020B0702040204020203" pitchFamily="34" charset="0"/>
              </a:rPr>
              <a:t>Contract Management</a:t>
            </a:r>
          </a:p>
        </p:txBody>
      </p:sp>
      <p:sp>
        <p:nvSpPr>
          <p:cNvPr id="41" name="TextBox 40">
            <a:extLst>
              <a:ext uri="{FF2B5EF4-FFF2-40B4-BE49-F238E27FC236}">
                <a16:creationId xmlns:a16="http://schemas.microsoft.com/office/drawing/2014/main" id="{B7F54513-F69F-0BDD-3071-D73281BDB19C}"/>
              </a:ext>
            </a:extLst>
          </p:cNvPr>
          <p:cNvSpPr txBox="1"/>
          <p:nvPr/>
        </p:nvSpPr>
        <p:spPr>
          <a:xfrm>
            <a:off x="189150" y="3302298"/>
            <a:ext cx="2497941" cy="1485447"/>
          </a:xfrm>
          <a:prstGeom prst="rect">
            <a:avLst/>
          </a:prstGeom>
          <a:noFill/>
          <a:ln>
            <a:noFill/>
          </a:ln>
        </p:spPr>
        <p:txBody>
          <a:bodyPr wrap="square" lIns="0" tIns="0" rIns="0" bIns="0" rtlCol="0" anchor="t">
            <a:noAutofit/>
          </a:bodyPr>
          <a:lstStyle/>
          <a:p>
            <a:pPr>
              <a:defRPr/>
            </a:pPr>
            <a:r>
              <a:rPr kumimoji="0" lang="en-GB" sz="1000" b="0" i="0" u="none" strike="noStrike" kern="1200" cap="none" spc="0" normalizeH="0" baseline="0" noProof="0" dirty="0">
                <a:ln>
                  <a:noFill/>
                </a:ln>
                <a:effectLst/>
                <a:uLnTx/>
                <a:uFillTx/>
                <a:ea typeface="+mn-ea"/>
                <a:cs typeface="Segoe UI Semibold"/>
              </a:rPr>
              <a:t>From </a:t>
            </a:r>
            <a:r>
              <a:rPr lang="en-GB" sz="1000" dirty="0">
                <a:cs typeface="Segoe UI Semibold"/>
              </a:rPr>
              <a:t>cultivating the</a:t>
            </a:r>
            <a:r>
              <a:rPr kumimoji="0" lang="en-GB" sz="1000" b="0" i="0" u="none" strike="noStrike" kern="1200" cap="none" spc="0" normalizeH="0" baseline="0" noProof="0" dirty="0">
                <a:ln>
                  <a:noFill/>
                </a:ln>
                <a:effectLst/>
                <a:uLnTx/>
                <a:uFillTx/>
                <a:ea typeface="+mn-ea"/>
                <a:cs typeface="Segoe UI Semibold"/>
              </a:rPr>
              <a:t> raw ingredients to a product on the shelf </a:t>
            </a:r>
            <a:br>
              <a:rPr kumimoji="0" lang="en-GB" sz="1000" b="0" i="0" u="none" strike="noStrike" kern="1200" cap="none" spc="0" normalizeH="0" baseline="0" noProof="0" dirty="0">
                <a:ln>
                  <a:noFill/>
                </a:ln>
                <a:effectLst/>
                <a:uLnTx/>
                <a:uFillTx/>
                <a:ea typeface="+mn-ea"/>
                <a:cs typeface="Segoe UI Semibold"/>
              </a:rPr>
            </a:br>
            <a:r>
              <a:rPr kumimoji="0" lang="en-GB" sz="1000" b="0" i="0" u="none" strike="noStrike" kern="1200" cap="none" spc="0" normalizeH="0" baseline="0" noProof="0" dirty="0">
                <a:ln>
                  <a:noFill/>
                </a:ln>
                <a:effectLst/>
                <a:uLnTx/>
                <a:uFillTx/>
                <a:ea typeface="+mn-ea"/>
                <a:cs typeface="Segoe UI Semibold"/>
              </a:rPr>
              <a:t>- meet demand through tracking, planning and predictive technology</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Use cases include;</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Supplier Collaboration and Performance Management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Inventory Optimisation and Stock Replenishment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Production and Capacity Planning</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Forecasting</a:t>
            </a:r>
          </a:p>
        </p:txBody>
      </p:sp>
      <p:sp>
        <p:nvSpPr>
          <p:cNvPr id="42" name="TextBox 41">
            <a:extLst>
              <a:ext uri="{FF2B5EF4-FFF2-40B4-BE49-F238E27FC236}">
                <a16:creationId xmlns:a16="http://schemas.microsoft.com/office/drawing/2014/main" id="{D7043738-4B9A-8953-12A7-88DBB940DB1A}"/>
              </a:ext>
            </a:extLst>
          </p:cNvPr>
          <p:cNvSpPr txBox="1"/>
          <p:nvPr/>
        </p:nvSpPr>
        <p:spPr>
          <a:xfrm>
            <a:off x="231288" y="3023909"/>
            <a:ext cx="1222626" cy="236305"/>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defPPr>
              <a:defRPr lang="en-US"/>
            </a:defPPr>
            <a:lvl1pPr marR="0" lvl="0" indent="0" fontAlgn="auto">
              <a:lnSpc>
                <a:spcPct val="100000"/>
              </a:lnSpc>
              <a:spcBef>
                <a:spcPts val="0"/>
              </a:spcBef>
              <a:spcAft>
                <a:spcPts val="0"/>
              </a:spcAft>
              <a:buClrTx/>
              <a:buSzTx/>
              <a:buFontTx/>
              <a:buNone/>
              <a:tabLst/>
              <a:defRPr kumimoji="0" sz="900" b="1" i="0" u="none" strike="noStrike" cap="none" spc="0" normalizeH="0" baseline="0">
                <a:ln>
                  <a:noFill/>
                </a:ln>
                <a:solidFill>
                  <a:schemeClr val="accent6"/>
                </a:solidFill>
                <a:effectLst/>
                <a:uLnTx/>
                <a:uFillTx/>
                <a:latin typeface="Segoe UI" panose="020B0502040204020203" pitchFamily="34" charset="0"/>
                <a:ea typeface="Segoe UI" panose="020B0502040204020203" pitchFamily="34" charset="0"/>
                <a:cs typeface="Segoe UI"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noProof="0" dirty="0">
                <a:solidFill>
                  <a:schemeClr val="tx1"/>
                </a:solidFill>
                <a:latin typeface="+mn-lt"/>
              </a:rPr>
              <a:t>Warehouse</a:t>
            </a:r>
          </a:p>
        </p:txBody>
      </p:sp>
      <p:sp>
        <p:nvSpPr>
          <p:cNvPr id="43" name="TextBox 42">
            <a:extLst>
              <a:ext uri="{FF2B5EF4-FFF2-40B4-BE49-F238E27FC236}">
                <a16:creationId xmlns:a16="http://schemas.microsoft.com/office/drawing/2014/main" id="{82845C45-D6E3-2D5D-81FE-AFD612741639}"/>
              </a:ext>
            </a:extLst>
          </p:cNvPr>
          <p:cNvSpPr txBox="1"/>
          <p:nvPr/>
        </p:nvSpPr>
        <p:spPr>
          <a:xfrm>
            <a:off x="9377382" y="3398094"/>
            <a:ext cx="2732009" cy="1399917"/>
          </a:xfrm>
          <a:prstGeom prst="rect">
            <a:avLst/>
          </a:prstGeom>
          <a:noFill/>
          <a:ln>
            <a:noFill/>
          </a:ln>
        </p:spPr>
        <p:txBody>
          <a:bodyPr wrap="square" lIns="0" tIns="0" rIns="0" bIns="0" rtlCol="0">
            <a:noAutofit/>
          </a:bodyPr>
          <a:lstStyle/>
          <a:p>
            <a:pPr marL="0" marR="0" lvl="0" indent="0" algn="l" defTabSz="457200" rtl="0" eaLnBrk="1" fontAlgn="auto" latinLnBrk="0" hangingPunct="1">
              <a:lnSpc>
                <a:spcPct val="105000"/>
              </a:lnSpc>
              <a:spcBef>
                <a:spcPts val="200"/>
              </a:spcBef>
              <a:spcAft>
                <a:spcPts val="200"/>
              </a:spcAft>
              <a:buClrTx/>
              <a:buSzTx/>
              <a:buFontTx/>
              <a:buNone/>
              <a:tabLst/>
              <a:defRPr/>
            </a:pPr>
            <a:r>
              <a:rPr kumimoji="0" lang="en-GB" sz="1000" b="0" i="0" u="none" strike="noStrike" kern="1200" cap="none" spc="0" normalizeH="0" baseline="0" noProof="0" dirty="0">
                <a:ln>
                  <a:noFill/>
                </a:ln>
                <a:effectLst/>
                <a:uLnTx/>
                <a:uFillTx/>
                <a:ea typeface="+mn-ea"/>
                <a:cs typeface="+mn-cs"/>
              </a:rPr>
              <a:t>Provides decision-makers with the relevant HR KPIs in one place, presented in the right format to enable rapid speed-to-insight</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Use cases include; </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Workforce Planning and Optimization</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Talent Acquisition and Recruitment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Employee Engagement and Performance Management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Training and Development</a:t>
            </a:r>
          </a:p>
        </p:txBody>
      </p:sp>
      <p:sp>
        <p:nvSpPr>
          <p:cNvPr id="44" name="TextBox 43">
            <a:extLst>
              <a:ext uri="{FF2B5EF4-FFF2-40B4-BE49-F238E27FC236}">
                <a16:creationId xmlns:a16="http://schemas.microsoft.com/office/drawing/2014/main" id="{E0478397-DB75-4EC6-DB6D-4085DA4D4147}"/>
              </a:ext>
            </a:extLst>
          </p:cNvPr>
          <p:cNvSpPr txBox="1"/>
          <p:nvPr/>
        </p:nvSpPr>
        <p:spPr>
          <a:xfrm>
            <a:off x="9412037" y="3064523"/>
            <a:ext cx="1394093" cy="253205"/>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defPPr>
              <a:defRPr lang="en-US"/>
            </a:defPPr>
            <a:lvl1pPr marR="0" lvl="0" indent="0" fontAlgn="auto">
              <a:lnSpc>
                <a:spcPct val="100000"/>
              </a:lnSpc>
              <a:spcBef>
                <a:spcPts val="0"/>
              </a:spcBef>
              <a:spcAft>
                <a:spcPts val="0"/>
              </a:spcAft>
              <a:buClrTx/>
              <a:buSzTx/>
              <a:buFontTx/>
              <a:buNone/>
              <a:tabLst/>
              <a:defRPr kumimoji="0" sz="900" b="1" i="0" u="none" strike="noStrike" cap="none" spc="0" normalizeH="0" baseline="0">
                <a:ln>
                  <a:noFill/>
                </a:ln>
                <a:solidFill>
                  <a:schemeClr val="accent6"/>
                </a:solidFill>
                <a:effectLst/>
                <a:uLnTx/>
                <a:uFillTx/>
                <a:latin typeface="Segoe UI" panose="020B0502040204020203" pitchFamily="34" charset="0"/>
                <a:ea typeface="Segoe UI" panose="020B0502040204020203" pitchFamily="34" charset="0"/>
                <a:cs typeface="Segoe UI"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noProof="0" dirty="0">
                <a:solidFill>
                  <a:schemeClr val="tx1"/>
                </a:solidFill>
                <a:latin typeface="+mn-lt"/>
              </a:rPr>
              <a:t>People</a:t>
            </a:r>
          </a:p>
        </p:txBody>
      </p:sp>
      <p:sp>
        <p:nvSpPr>
          <p:cNvPr id="45" name="TextBox 44">
            <a:extLst>
              <a:ext uri="{FF2B5EF4-FFF2-40B4-BE49-F238E27FC236}">
                <a16:creationId xmlns:a16="http://schemas.microsoft.com/office/drawing/2014/main" id="{DB5A7A7B-D3C9-0309-6FEE-B7B037380DC8}"/>
              </a:ext>
            </a:extLst>
          </p:cNvPr>
          <p:cNvSpPr txBox="1"/>
          <p:nvPr/>
        </p:nvSpPr>
        <p:spPr>
          <a:xfrm>
            <a:off x="339641" y="1412552"/>
            <a:ext cx="3796140" cy="606176"/>
          </a:xfrm>
          <a:prstGeom prst="rect">
            <a:avLst/>
          </a:prstGeom>
          <a:noFill/>
          <a:ln>
            <a:noFill/>
          </a:ln>
        </p:spPr>
        <p:txBody>
          <a:bodyPr wrap="square" lIns="0" tIns="0" rIns="0" bIns="0" rtlCol="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Provide personalized recommendations and react  intelligently in real time to your customers behaviours</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Use cases include;</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Marketing Effectiveness</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Targeted Marketing and Personalization</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Customer Experience Enhancement</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Promotion Generation</a:t>
            </a:r>
          </a:p>
        </p:txBody>
      </p:sp>
      <p:sp>
        <p:nvSpPr>
          <p:cNvPr id="46" name="TextBox 45">
            <a:extLst>
              <a:ext uri="{FF2B5EF4-FFF2-40B4-BE49-F238E27FC236}">
                <a16:creationId xmlns:a16="http://schemas.microsoft.com/office/drawing/2014/main" id="{07DDC372-2E06-2A08-5B69-F09E5E105F3E}"/>
              </a:ext>
            </a:extLst>
          </p:cNvPr>
          <p:cNvSpPr txBox="1"/>
          <p:nvPr/>
        </p:nvSpPr>
        <p:spPr>
          <a:xfrm>
            <a:off x="322966" y="1135993"/>
            <a:ext cx="1222626" cy="236305"/>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defPPr>
              <a:defRPr lang="en-US"/>
            </a:defPPr>
            <a:lvl1pPr marR="0" lvl="0" indent="0" fontAlgn="auto">
              <a:lnSpc>
                <a:spcPct val="100000"/>
              </a:lnSpc>
              <a:spcBef>
                <a:spcPts val="0"/>
              </a:spcBef>
              <a:spcAft>
                <a:spcPts val="0"/>
              </a:spcAft>
              <a:buClrTx/>
              <a:buSzTx/>
              <a:buFontTx/>
              <a:buNone/>
              <a:tabLst/>
              <a:defRPr kumimoji="0" sz="900" b="1" i="0" u="none" strike="noStrike" cap="none" spc="0" normalizeH="0" baseline="0">
                <a:ln>
                  <a:noFill/>
                </a:ln>
                <a:solidFill>
                  <a:schemeClr val="accent6"/>
                </a:solidFill>
                <a:effectLst/>
                <a:uLnTx/>
                <a:uFillTx/>
                <a:latin typeface="Segoe UI" panose="020B0502040204020203" pitchFamily="34" charset="0"/>
                <a:ea typeface="Segoe UI" panose="020B0502040204020203" pitchFamily="34" charset="0"/>
                <a:cs typeface="Segoe UI"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noProof="0" dirty="0">
                <a:solidFill>
                  <a:schemeClr val="tx1"/>
                </a:solidFill>
                <a:latin typeface="+mn-lt"/>
              </a:rPr>
              <a:t>Marketing</a:t>
            </a:r>
          </a:p>
        </p:txBody>
      </p:sp>
      <p:sp>
        <p:nvSpPr>
          <p:cNvPr id="47" name="TextBox 46">
            <a:extLst>
              <a:ext uri="{FF2B5EF4-FFF2-40B4-BE49-F238E27FC236}">
                <a16:creationId xmlns:a16="http://schemas.microsoft.com/office/drawing/2014/main" id="{87B561FF-78A4-E8F4-5B2A-0EEF33CD7C09}"/>
              </a:ext>
            </a:extLst>
          </p:cNvPr>
          <p:cNvSpPr txBox="1"/>
          <p:nvPr/>
        </p:nvSpPr>
        <p:spPr>
          <a:xfrm>
            <a:off x="330938" y="5559298"/>
            <a:ext cx="3341245" cy="606176"/>
          </a:xfrm>
          <a:prstGeom prst="rect">
            <a:avLst/>
          </a:prstGeom>
          <a:noFill/>
          <a:ln>
            <a:noFill/>
          </a:ln>
        </p:spPr>
        <p:txBody>
          <a:bodyPr wrap="square" lIns="0" tIns="0" rIns="0" bIns="0" rtlCol="0">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Develop an in-depth understanding of the product to deliver the best options to your customers. </a:t>
            </a:r>
          </a:p>
          <a:p>
            <a:pPr marL="0" marR="0" lvl="0" indent="0" algn="l" defTabSz="457200" rtl="0" eaLnBrk="1" fontAlgn="auto" latinLnBrk="0" hangingPunct="1">
              <a:lnSpc>
                <a:spcPct val="100000"/>
              </a:lnSpc>
              <a:spcBef>
                <a:spcPts val="400"/>
              </a:spcBef>
              <a:spcAft>
                <a:spcPts val="0"/>
              </a:spcAft>
              <a:buClrTx/>
              <a:buSzTx/>
              <a:buFontTx/>
              <a:buNone/>
              <a:tabLst/>
              <a:defRPr/>
            </a:pPr>
            <a:r>
              <a:rPr kumimoji="0" lang="en-GB" sz="1000" b="0" i="0" u="none" strike="noStrike" kern="1200" cap="none" spc="0" normalizeH="0" baseline="0" noProof="0" dirty="0">
                <a:ln>
                  <a:noFill/>
                </a:ln>
                <a:effectLst/>
                <a:uLnTx/>
                <a:uFillTx/>
                <a:ea typeface="Segoe UI" panose="020B0502040204020203" pitchFamily="34" charset="0"/>
                <a:cs typeface="Segoe UI Semibold" panose="020B0702040204020203" pitchFamily="34" charset="0"/>
              </a:rPr>
              <a:t>Use cases include;</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Price Optimisation </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lang="en-GB" sz="1000" noProof="0" dirty="0">
                <a:cs typeface="Segoe UI Semibold" panose="020B0702040204020203" pitchFamily="34" charset="0"/>
              </a:rPr>
              <a:t>Product Master Data Management</a:t>
            </a:r>
            <a:endParaRPr kumimoji="0" lang="en-GB" sz="1000" b="0" i="0" u="none" strike="noStrike" kern="1200" cap="none" spc="0" normalizeH="0" baseline="0" noProof="0" dirty="0">
              <a:ln>
                <a:noFill/>
              </a:ln>
              <a:effectLst/>
              <a:uLnTx/>
              <a:uFillTx/>
              <a:ea typeface="+mn-ea"/>
              <a:cs typeface="Segoe UI Semibold" panose="020B0702040204020203" pitchFamily="34" charset="0"/>
            </a:endParaRP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Assortment Planning</a:t>
            </a:r>
          </a:p>
          <a:p>
            <a:pPr marL="228600" marR="0" lvl="0" indent="-228600" algn="l" defTabSz="457200" rtl="0" eaLnBrk="1" fontAlgn="auto" latinLnBrk="0" hangingPunct="1">
              <a:lnSpc>
                <a:spcPct val="100000"/>
              </a:lnSpc>
              <a:spcBef>
                <a:spcPts val="0"/>
              </a:spcBef>
              <a:spcAft>
                <a:spcPts val="0"/>
              </a:spcAft>
              <a:buClrTx/>
              <a:buSzTx/>
              <a:buFont typeface="+mj-lt"/>
              <a:buAutoNum type="arabicPeriod"/>
              <a:tabLst/>
              <a:defRPr/>
            </a:pPr>
            <a:r>
              <a:rPr kumimoji="0" lang="en-GB" sz="1000" b="0" i="0" u="none" strike="noStrike" kern="1200" cap="none" spc="0" normalizeH="0" baseline="0" noProof="0" dirty="0">
                <a:ln>
                  <a:noFill/>
                </a:ln>
                <a:effectLst/>
                <a:uLnTx/>
                <a:uFillTx/>
                <a:ea typeface="+mn-ea"/>
                <a:cs typeface="Segoe UI Semibold" panose="020B0702040204020203" pitchFamily="34" charset="0"/>
              </a:rPr>
              <a:t>Categorisation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dirty="0">
              <a:ln>
                <a:noFill/>
              </a:ln>
              <a:effectLst/>
              <a:uLnTx/>
              <a:uFillTx/>
              <a:ea typeface="Segoe UI" panose="020B0502040204020203" pitchFamily="34" charset="0"/>
              <a:cs typeface="Segoe UI Semibold" panose="020B0702040204020203" pitchFamily="34" charset="0"/>
            </a:endParaRPr>
          </a:p>
        </p:txBody>
      </p:sp>
      <p:sp>
        <p:nvSpPr>
          <p:cNvPr id="48" name="TextBox 47">
            <a:extLst>
              <a:ext uri="{FF2B5EF4-FFF2-40B4-BE49-F238E27FC236}">
                <a16:creationId xmlns:a16="http://schemas.microsoft.com/office/drawing/2014/main" id="{40F80A99-0546-4BF3-4FBE-CA7F449A3617}"/>
              </a:ext>
            </a:extLst>
          </p:cNvPr>
          <p:cNvSpPr txBox="1"/>
          <p:nvPr/>
        </p:nvSpPr>
        <p:spPr>
          <a:xfrm>
            <a:off x="453600" y="5268493"/>
            <a:ext cx="1394091" cy="236305"/>
          </a:xfrm>
          <a:prstGeom prst="rect">
            <a:avLst/>
          </a:prstGeom>
          <a:solidFill>
            <a:schemeClr val="bg2">
              <a:lumMod val="90000"/>
              <a:lumOff val="10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wrap="none" lIns="180000" rtlCol="0">
            <a:noAutofit/>
          </a:bodyPr>
          <a:lstStyle>
            <a:defPPr>
              <a:defRPr lang="en-US"/>
            </a:defPPr>
            <a:lvl1pPr marR="0" lvl="0" indent="0" fontAlgn="auto">
              <a:lnSpc>
                <a:spcPct val="100000"/>
              </a:lnSpc>
              <a:spcBef>
                <a:spcPts val="0"/>
              </a:spcBef>
              <a:spcAft>
                <a:spcPts val="0"/>
              </a:spcAft>
              <a:buClrTx/>
              <a:buSzTx/>
              <a:buFontTx/>
              <a:buNone/>
              <a:tabLst/>
              <a:defRPr kumimoji="0" sz="900" b="1" i="0" u="none" strike="noStrike" cap="none" spc="0" normalizeH="0" baseline="0">
                <a:ln>
                  <a:noFill/>
                </a:ln>
                <a:solidFill>
                  <a:schemeClr val="accent6"/>
                </a:solidFill>
                <a:effectLst/>
                <a:uLnTx/>
                <a:uFillTx/>
                <a:latin typeface="Segoe UI" panose="020B0502040204020203" pitchFamily="34" charset="0"/>
                <a:ea typeface="Segoe UI" panose="020B0502040204020203" pitchFamily="34" charset="0"/>
                <a:cs typeface="Segoe UI"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noProof="0" dirty="0">
                <a:solidFill>
                  <a:schemeClr val="tx1"/>
                </a:solidFill>
                <a:latin typeface="+mn-lt"/>
              </a:rPr>
              <a:t>Product</a:t>
            </a:r>
          </a:p>
        </p:txBody>
      </p:sp>
      <p:pic>
        <p:nvPicPr>
          <p:cNvPr id="51" name="Picture 50" descr="A person standing in a room with shelves and fruits&#10;&#10;AI-generated content may be incorrect.">
            <a:extLst>
              <a:ext uri="{FF2B5EF4-FFF2-40B4-BE49-F238E27FC236}">
                <a16:creationId xmlns:a16="http://schemas.microsoft.com/office/drawing/2014/main" id="{A9793583-A0FE-BA3D-9378-6048EFFA03D1}"/>
              </a:ext>
            </a:extLst>
          </p:cNvPr>
          <p:cNvPicPr>
            <a:picLocks noChangeAspect="1"/>
          </p:cNvPicPr>
          <p:nvPr/>
        </p:nvPicPr>
        <p:blipFill>
          <a:blip r:embed="rId13">
            <a:extLst>
              <a:ext uri="{BEBA8EAE-BF5A-486C-A8C5-ECC9F3942E4B}">
                <a14:imgProps xmlns:a14="http://schemas.microsoft.com/office/drawing/2010/main">
                  <a14:imgLayer r:embed="rId14">
                    <a14:imgEffect>
                      <a14:saturation sat="66000"/>
                    </a14:imgEffect>
                  </a14:imgLayer>
                </a14:imgProps>
              </a:ext>
              <a:ext uri="{28A0092B-C50C-407E-A947-70E740481C1C}">
                <a14:useLocalDpi xmlns:a14="http://schemas.microsoft.com/office/drawing/2010/main" val="0"/>
              </a:ext>
            </a:extLst>
          </a:blip>
          <a:stretch>
            <a:fillRect/>
          </a:stretch>
        </p:blipFill>
        <p:spPr>
          <a:xfrm>
            <a:off x="3590724" y="1220706"/>
            <a:ext cx="1759763" cy="1759763"/>
          </a:xfrm>
          <a:prstGeom prst="rect">
            <a:avLst/>
          </a:prstGeom>
        </p:spPr>
      </p:pic>
      <p:sp>
        <p:nvSpPr>
          <p:cNvPr id="3" name="Slide Number Placeholder 12">
            <a:extLst>
              <a:ext uri="{FF2B5EF4-FFF2-40B4-BE49-F238E27FC236}">
                <a16:creationId xmlns:a16="http://schemas.microsoft.com/office/drawing/2014/main" id="{084792AB-EBC1-8CA8-3FBE-4FA83A56829A}"/>
              </a:ext>
            </a:extLst>
          </p:cNvPr>
          <p:cNvSpPr txBox="1">
            <a:spLocks/>
          </p:cNvSpPr>
          <p:nvPr/>
        </p:nvSpPr>
        <p:spPr>
          <a:xfrm>
            <a:off x="11814187" y="6451134"/>
            <a:ext cx="377813" cy="365125"/>
          </a:xfrm>
          <a:prstGeom prst="rect">
            <a:avLst/>
          </a:prstGeom>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01760841-EB9D-43CC-9F57-A9468EEC4FA4}" type="slidenum">
              <a:rPr lang="en-GB" sz="900" noProof="0" smtClean="0">
                <a:solidFill>
                  <a:schemeClr val="tx2"/>
                </a:solidFill>
              </a:rPr>
              <a:pPr algn="ctr"/>
              <a:t>6</a:t>
            </a:fld>
            <a:endParaRPr lang="en-GB" sz="900" noProof="0" dirty="0">
              <a:solidFill>
                <a:schemeClr val="tx2"/>
              </a:solidFill>
            </a:endParaRPr>
          </a:p>
        </p:txBody>
      </p:sp>
      <p:sp>
        <p:nvSpPr>
          <p:cNvPr id="5" name="TextBox 4">
            <a:extLst>
              <a:ext uri="{FF2B5EF4-FFF2-40B4-BE49-F238E27FC236}">
                <a16:creationId xmlns:a16="http://schemas.microsoft.com/office/drawing/2014/main" id="{3A67C605-9F8E-5471-C11F-A488828993F2}"/>
              </a:ext>
            </a:extLst>
          </p:cNvPr>
          <p:cNvSpPr txBox="1"/>
          <p:nvPr/>
        </p:nvSpPr>
        <p:spPr>
          <a:xfrm>
            <a:off x="172475" y="1103654"/>
            <a:ext cx="300982"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chemeClr val="bg2"/>
                </a:solidFill>
                <a:effectLst/>
                <a:uLnTx/>
                <a:uFillTx/>
                <a:latin typeface="Segoe UI" panose="020B0502040204020203" pitchFamily="34" charset="0"/>
                <a:ea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FCF17FA3-E176-69E2-762E-A93C1A5535CA}"/>
              </a:ext>
            </a:extLst>
          </p:cNvPr>
          <p:cNvSpPr txBox="1"/>
          <p:nvPr/>
        </p:nvSpPr>
        <p:spPr>
          <a:xfrm>
            <a:off x="80796" y="2985079"/>
            <a:ext cx="300982"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rPr>
              <a:t>2</a:t>
            </a:r>
          </a:p>
        </p:txBody>
      </p:sp>
      <p:sp>
        <p:nvSpPr>
          <p:cNvPr id="7" name="TextBox 6">
            <a:extLst>
              <a:ext uri="{FF2B5EF4-FFF2-40B4-BE49-F238E27FC236}">
                <a16:creationId xmlns:a16="http://schemas.microsoft.com/office/drawing/2014/main" id="{DEB1D573-9AD8-64B0-5B50-D8F23896E26F}"/>
              </a:ext>
            </a:extLst>
          </p:cNvPr>
          <p:cNvSpPr txBox="1"/>
          <p:nvPr/>
        </p:nvSpPr>
        <p:spPr>
          <a:xfrm>
            <a:off x="243431" y="5244070"/>
            <a:ext cx="300982"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noProof="0" dirty="0">
                <a:solidFill>
                  <a:schemeClr val="bg1"/>
                </a:solidFill>
                <a:latin typeface="Segoe UI" panose="020B0502040204020203" pitchFamily="34" charset="0"/>
                <a:ea typeface="Segoe UI" panose="020B0502040204020203" pitchFamily="34" charset="0"/>
                <a:cs typeface="Segoe UI" panose="020B0502040204020203" pitchFamily="34" charset="0"/>
              </a:rPr>
              <a:t>3</a:t>
            </a:r>
            <a:endParaRPr kumimoji="0" lang="en-GB" sz="1200" b="1" i="0" u="none" strike="noStrike" kern="1200" cap="none" spc="0" normalizeH="0" baseline="0" noProof="0" dirty="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99673AED-DEB8-B54F-1077-06113FB7D35E}"/>
              </a:ext>
            </a:extLst>
          </p:cNvPr>
          <p:cNvSpPr txBox="1"/>
          <p:nvPr/>
        </p:nvSpPr>
        <p:spPr>
          <a:xfrm>
            <a:off x="8426945" y="1117856"/>
            <a:ext cx="300982"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rPr>
              <a:t>4</a:t>
            </a:r>
          </a:p>
        </p:txBody>
      </p:sp>
      <p:sp>
        <p:nvSpPr>
          <p:cNvPr id="11" name="TextBox 10">
            <a:extLst>
              <a:ext uri="{FF2B5EF4-FFF2-40B4-BE49-F238E27FC236}">
                <a16:creationId xmlns:a16="http://schemas.microsoft.com/office/drawing/2014/main" id="{D306BE7F-0B2D-100C-F017-4A68913BFE4F}"/>
              </a:ext>
            </a:extLst>
          </p:cNvPr>
          <p:cNvSpPr txBox="1"/>
          <p:nvPr/>
        </p:nvSpPr>
        <p:spPr>
          <a:xfrm>
            <a:off x="9226891" y="3039184"/>
            <a:ext cx="300982"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rPr>
              <a:t>5</a:t>
            </a:r>
          </a:p>
        </p:txBody>
      </p:sp>
      <p:sp>
        <p:nvSpPr>
          <p:cNvPr id="12" name="TextBox 11">
            <a:extLst>
              <a:ext uri="{FF2B5EF4-FFF2-40B4-BE49-F238E27FC236}">
                <a16:creationId xmlns:a16="http://schemas.microsoft.com/office/drawing/2014/main" id="{09518908-A10B-BD79-6622-AC3CC8B19BAE}"/>
              </a:ext>
            </a:extLst>
          </p:cNvPr>
          <p:cNvSpPr txBox="1"/>
          <p:nvPr/>
        </p:nvSpPr>
        <p:spPr>
          <a:xfrm>
            <a:off x="8148644" y="4992316"/>
            <a:ext cx="326523" cy="300982"/>
          </a:xfrm>
          <a:prstGeom prst="rect">
            <a:avLst/>
          </a:prstGeom>
          <a:solidFill>
            <a:schemeClr val="tx2"/>
          </a:solidFill>
          <a:ln>
            <a:solidFill>
              <a:schemeClr val="bg2"/>
            </a:solidFill>
          </a:ln>
        </p:spPr>
        <p:style>
          <a:lnRef idx="1">
            <a:schemeClr val="accent2"/>
          </a:lnRef>
          <a:fillRef idx="2">
            <a:schemeClr val="accent2"/>
          </a:fillRef>
          <a:effectRef idx="1">
            <a:schemeClr val="accent2"/>
          </a:effectRef>
          <a:fontRef idx="minor">
            <a:schemeClr val="dk1"/>
          </a:fontRef>
        </p:style>
        <p:txBody>
          <a:bodyPr wrap="square" lIns="0" tIns="0" rIns="0" bIns="0"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GB" sz="1200" b="1" noProof="0" dirty="0">
                <a:solidFill>
                  <a:schemeClr val="bg1"/>
                </a:solidFill>
                <a:latin typeface="Segoe UI" panose="020B0502040204020203" pitchFamily="34" charset="0"/>
                <a:ea typeface="Segoe UI" panose="020B0502040204020203" pitchFamily="34" charset="0"/>
                <a:cs typeface="Segoe UI" panose="020B0502040204020203" pitchFamily="34" charset="0"/>
              </a:rPr>
              <a:t>6</a:t>
            </a:r>
            <a:endParaRPr kumimoji="0" lang="en-GB" sz="1200" b="1" i="0" u="none" strike="noStrike" kern="1200" cap="none" spc="0" normalizeH="0" baseline="0" noProof="0" dirty="0">
              <a:ln>
                <a:noFill/>
              </a:ln>
              <a:solidFill>
                <a:schemeClr val="bg1"/>
              </a:solidFill>
              <a:effectLst/>
              <a:uLnTx/>
              <a:uFillTx/>
              <a:latin typeface="Segoe UI" panose="020B0502040204020203" pitchFamily="34" charset="0"/>
              <a:ea typeface="Segoe UI" panose="020B0502040204020203" pitchFamily="34" charset="0"/>
              <a:cs typeface="Segoe UI" panose="020B0502040204020203" pitchFamily="34" charset="0"/>
            </a:endParaRPr>
          </a:p>
        </p:txBody>
      </p:sp>
      <p:pic>
        <p:nvPicPr>
          <p:cNvPr id="13" name="Picture 12">
            <a:extLst>
              <a:ext uri="{FF2B5EF4-FFF2-40B4-BE49-F238E27FC236}">
                <a16:creationId xmlns:a16="http://schemas.microsoft.com/office/drawing/2014/main" id="{D9C5CAB1-315D-30AD-D627-9175A465BDCC}"/>
              </a:ext>
            </a:extLst>
          </p:cNvPr>
          <p:cNvPicPr>
            <a:picLocks noChangeAspect="1"/>
          </p:cNvPicPr>
          <p:nvPr/>
        </p:nvPicPr>
        <p:blipFill>
          <a:blip r:embed="rId15">
            <a:extLst>
              <a:ext uri="{BEBA8EAE-BF5A-486C-A8C5-ECC9F3942E4B}">
                <a14:imgProps xmlns:a14="http://schemas.microsoft.com/office/drawing/2010/main">
                  <a14:imgLayer r:embed="rId16">
                    <a14:imgEffect>
                      <a14:saturation sat="200000"/>
                    </a14:imgEffect>
                  </a14:imgLayer>
                </a14:imgProps>
              </a:ext>
            </a:extLst>
          </a:blip>
          <a:stretch>
            <a:fillRect/>
          </a:stretch>
        </p:blipFill>
        <p:spPr>
          <a:xfrm>
            <a:off x="3672183" y="4654362"/>
            <a:ext cx="1789920" cy="1789920"/>
          </a:xfrm>
          <a:prstGeom prst="rect">
            <a:avLst/>
          </a:prstGeom>
        </p:spPr>
      </p:pic>
    </p:spTree>
    <p:extLst>
      <p:ext uri="{BB962C8B-B14F-4D97-AF65-F5344CB8AC3E}">
        <p14:creationId xmlns:p14="http://schemas.microsoft.com/office/powerpoint/2010/main" val="3166267993"/>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85925-B5EA-32B0-0D4E-856C802C84F4}"/>
              </a:ext>
            </a:extLst>
          </p:cNvPr>
          <p:cNvSpPr>
            <a:spLocks noGrp="1"/>
          </p:cNvSpPr>
          <p:nvPr>
            <p:ph type="title"/>
          </p:nvPr>
        </p:nvSpPr>
        <p:spPr/>
        <p:txBody>
          <a:bodyPr/>
          <a:lstStyle/>
          <a:p>
            <a:r>
              <a:rPr lang="en-GB" dirty="0"/>
              <a:t>Example Retail &amp; CPG Use Cases</a:t>
            </a:r>
          </a:p>
        </p:txBody>
      </p:sp>
      <p:sp>
        <p:nvSpPr>
          <p:cNvPr id="3" name="Slide Number Placeholder 2">
            <a:extLst>
              <a:ext uri="{FF2B5EF4-FFF2-40B4-BE49-F238E27FC236}">
                <a16:creationId xmlns:a16="http://schemas.microsoft.com/office/drawing/2014/main" id="{71AB840D-4493-4458-F9CC-DE369140BADE}"/>
              </a:ext>
            </a:extLst>
          </p:cNvPr>
          <p:cNvSpPr>
            <a:spLocks noGrp="1"/>
          </p:cNvSpPr>
          <p:nvPr>
            <p:ph type="sldNum" sz="quarter" idx="10"/>
          </p:nvPr>
        </p:nvSpPr>
        <p:spPr/>
        <p:txBody>
          <a:bodyPr/>
          <a:lstStyle/>
          <a:p>
            <a:fld id="{01760841-EB9D-43CC-9F57-A9468EEC4FA4}" type="slidenum">
              <a:rPr lang="en-GB" smtClean="0"/>
              <a:pPr/>
              <a:t>7</a:t>
            </a:fld>
            <a:endParaRPr lang="en-GB"/>
          </a:p>
        </p:txBody>
      </p:sp>
      <p:pic>
        <p:nvPicPr>
          <p:cNvPr id="5" name="Picture 4">
            <a:extLst>
              <a:ext uri="{FF2B5EF4-FFF2-40B4-BE49-F238E27FC236}">
                <a16:creationId xmlns:a16="http://schemas.microsoft.com/office/drawing/2014/main" id="{10D683DE-F15C-DF3A-96F2-D5C62E108F6F}"/>
              </a:ext>
            </a:extLst>
          </p:cNvPr>
          <p:cNvPicPr>
            <a:picLocks noChangeAspect="1"/>
          </p:cNvPicPr>
          <p:nvPr/>
        </p:nvPicPr>
        <p:blipFill>
          <a:blip r:embed="rId3"/>
          <a:stretch>
            <a:fillRect/>
          </a:stretch>
        </p:blipFill>
        <p:spPr>
          <a:xfrm>
            <a:off x="935714" y="1079053"/>
            <a:ext cx="4675632" cy="2469830"/>
          </a:xfrm>
          <a:prstGeom prst="rect">
            <a:avLst/>
          </a:prstGeom>
          <a:effectLst>
            <a:glow rad="63500">
              <a:schemeClr val="accent6">
                <a:satMod val="175000"/>
                <a:alpha val="40000"/>
              </a:schemeClr>
            </a:glow>
          </a:effectLst>
        </p:spPr>
      </p:pic>
      <p:pic>
        <p:nvPicPr>
          <p:cNvPr id="6" name="Picture 5">
            <a:extLst>
              <a:ext uri="{FF2B5EF4-FFF2-40B4-BE49-F238E27FC236}">
                <a16:creationId xmlns:a16="http://schemas.microsoft.com/office/drawing/2014/main" id="{7FB89AEB-5433-0F62-59D6-51848CB0823D}"/>
              </a:ext>
            </a:extLst>
          </p:cNvPr>
          <p:cNvPicPr>
            <a:picLocks noChangeAspect="1"/>
          </p:cNvPicPr>
          <p:nvPr/>
        </p:nvPicPr>
        <p:blipFill>
          <a:blip r:embed="rId4"/>
          <a:stretch>
            <a:fillRect/>
          </a:stretch>
        </p:blipFill>
        <p:spPr>
          <a:xfrm>
            <a:off x="935714" y="3868112"/>
            <a:ext cx="4675632" cy="2497895"/>
          </a:xfrm>
          <a:prstGeom prst="rect">
            <a:avLst/>
          </a:prstGeom>
          <a:effectLst>
            <a:glow rad="63500">
              <a:schemeClr val="accent6">
                <a:satMod val="175000"/>
                <a:alpha val="40000"/>
              </a:schemeClr>
            </a:glow>
          </a:effectLst>
        </p:spPr>
      </p:pic>
      <p:pic>
        <p:nvPicPr>
          <p:cNvPr id="7" name="Picture 6">
            <a:extLst>
              <a:ext uri="{FF2B5EF4-FFF2-40B4-BE49-F238E27FC236}">
                <a16:creationId xmlns:a16="http://schemas.microsoft.com/office/drawing/2014/main" id="{9170550D-6D66-1574-87F0-FFCCBBE86172}"/>
              </a:ext>
            </a:extLst>
          </p:cNvPr>
          <p:cNvPicPr>
            <a:picLocks noChangeAspect="1"/>
          </p:cNvPicPr>
          <p:nvPr/>
        </p:nvPicPr>
        <p:blipFill>
          <a:blip r:embed="rId5"/>
          <a:stretch>
            <a:fillRect/>
          </a:stretch>
        </p:blipFill>
        <p:spPr>
          <a:xfrm>
            <a:off x="6360919" y="1079053"/>
            <a:ext cx="4675632" cy="2466488"/>
          </a:xfrm>
          <a:prstGeom prst="rect">
            <a:avLst/>
          </a:prstGeom>
          <a:effectLst>
            <a:glow rad="63500">
              <a:schemeClr val="accent6">
                <a:satMod val="175000"/>
                <a:alpha val="40000"/>
              </a:schemeClr>
            </a:glow>
          </a:effectLst>
        </p:spPr>
      </p:pic>
      <p:pic>
        <p:nvPicPr>
          <p:cNvPr id="8" name="Picture 7">
            <a:extLst>
              <a:ext uri="{FF2B5EF4-FFF2-40B4-BE49-F238E27FC236}">
                <a16:creationId xmlns:a16="http://schemas.microsoft.com/office/drawing/2014/main" id="{3076078E-35AA-C925-DE3B-517322CCC646}"/>
              </a:ext>
            </a:extLst>
          </p:cNvPr>
          <p:cNvPicPr>
            <a:picLocks noChangeAspect="1"/>
          </p:cNvPicPr>
          <p:nvPr/>
        </p:nvPicPr>
        <p:blipFill>
          <a:blip r:embed="rId6"/>
          <a:stretch>
            <a:fillRect/>
          </a:stretch>
        </p:blipFill>
        <p:spPr>
          <a:xfrm>
            <a:off x="6360919" y="3868112"/>
            <a:ext cx="4675632" cy="2497895"/>
          </a:xfrm>
          <a:prstGeom prst="rect">
            <a:avLst/>
          </a:prstGeom>
          <a:effectLst>
            <a:glow rad="63500">
              <a:schemeClr val="accent6">
                <a:satMod val="175000"/>
                <a:alpha val="40000"/>
              </a:schemeClr>
            </a:glow>
          </a:effectLst>
        </p:spPr>
      </p:pic>
      <p:sp>
        <p:nvSpPr>
          <p:cNvPr id="4" name="TextBox 3">
            <a:extLst>
              <a:ext uri="{FF2B5EF4-FFF2-40B4-BE49-F238E27FC236}">
                <a16:creationId xmlns:a16="http://schemas.microsoft.com/office/drawing/2014/main" id="{CAE2C514-4A62-6307-A529-2D9319CAE0E8}"/>
              </a:ext>
            </a:extLst>
          </p:cNvPr>
          <p:cNvSpPr txBox="1"/>
          <p:nvPr/>
        </p:nvSpPr>
        <p:spPr>
          <a:xfrm>
            <a:off x="0" y="6601309"/>
            <a:ext cx="5088014" cy="2308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l"/>
            <a:r>
              <a:rPr lang="en-GB" sz="900" dirty="0"/>
              <a:t>Full presentations available for these use cases</a:t>
            </a:r>
          </a:p>
        </p:txBody>
      </p:sp>
    </p:spTree>
    <p:extLst>
      <p:ext uri="{BB962C8B-B14F-4D97-AF65-F5344CB8AC3E}">
        <p14:creationId xmlns:p14="http://schemas.microsoft.com/office/powerpoint/2010/main" val="3548801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A79A-E10C-8459-E922-6A50F13B1700}"/>
              </a:ext>
            </a:extLst>
          </p:cNvPr>
          <p:cNvSpPr>
            <a:spLocks noGrp="1"/>
          </p:cNvSpPr>
          <p:nvPr>
            <p:ph type="title"/>
          </p:nvPr>
        </p:nvSpPr>
        <p:spPr/>
        <p:txBody>
          <a:bodyPr/>
          <a:lstStyle/>
          <a:p>
            <a:r>
              <a:rPr lang="en-GB" noProof="0" dirty="0"/>
              <a:t>Primrose Services</a:t>
            </a:r>
          </a:p>
        </p:txBody>
      </p:sp>
      <p:sp>
        <p:nvSpPr>
          <p:cNvPr id="3" name="Slide Number Placeholder 2">
            <a:extLst>
              <a:ext uri="{FF2B5EF4-FFF2-40B4-BE49-F238E27FC236}">
                <a16:creationId xmlns:a16="http://schemas.microsoft.com/office/drawing/2014/main" id="{E9BC717C-25D5-B78F-0EA9-C0BF82996D15}"/>
              </a:ext>
            </a:extLst>
          </p:cNvPr>
          <p:cNvSpPr>
            <a:spLocks noGrp="1"/>
          </p:cNvSpPr>
          <p:nvPr>
            <p:ph type="sldNum" sz="quarter" idx="10"/>
          </p:nvPr>
        </p:nvSpPr>
        <p:spPr/>
        <p:txBody>
          <a:bodyPr/>
          <a:lstStyle/>
          <a:p>
            <a:fld id="{01760841-EB9D-43CC-9F57-A9468EEC4FA4}" type="slidenum">
              <a:rPr lang="en-GB" noProof="0" smtClean="0"/>
              <a:pPr/>
              <a:t>8</a:t>
            </a:fld>
            <a:endParaRPr lang="en-GB" noProof="0" dirty="0"/>
          </a:p>
        </p:txBody>
      </p:sp>
      <p:sp>
        <p:nvSpPr>
          <p:cNvPr id="4" name="Rectangle 3">
            <a:extLst>
              <a:ext uri="{FF2B5EF4-FFF2-40B4-BE49-F238E27FC236}">
                <a16:creationId xmlns:a16="http://schemas.microsoft.com/office/drawing/2014/main" id="{7FD295CE-D4C2-DB8F-AFC3-8B614D77E354}"/>
              </a:ext>
            </a:extLst>
          </p:cNvPr>
          <p:cNvSpPr/>
          <p:nvPr/>
        </p:nvSpPr>
        <p:spPr>
          <a:xfrm>
            <a:off x="820396" y="1692067"/>
            <a:ext cx="2623559" cy="3050848"/>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solidFill>
                <a:schemeClr val="bg2"/>
              </a:solidFill>
            </a:endParaRPr>
          </a:p>
        </p:txBody>
      </p:sp>
      <p:sp>
        <p:nvSpPr>
          <p:cNvPr id="5" name="Rectangle 4">
            <a:extLst>
              <a:ext uri="{FF2B5EF4-FFF2-40B4-BE49-F238E27FC236}">
                <a16:creationId xmlns:a16="http://schemas.microsoft.com/office/drawing/2014/main" id="{EC5B43F2-E44C-53C7-3777-120E1E0EE884}"/>
              </a:ext>
            </a:extLst>
          </p:cNvPr>
          <p:cNvSpPr/>
          <p:nvPr/>
        </p:nvSpPr>
        <p:spPr>
          <a:xfrm>
            <a:off x="4775674" y="1692067"/>
            <a:ext cx="2623559" cy="30508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solidFill>
                <a:schemeClr val="bg2"/>
              </a:solidFill>
            </a:endParaRPr>
          </a:p>
        </p:txBody>
      </p:sp>
      <p:sp>
        <p:nvSpPr>
          <p:cNvPr id="6" name="Rectangle 5">
            <a:extLst>
              <a:ext uri="{FF2B5EF4-FFF2-40B4-BE49-F238E27FC236}">
                <a16:creationId xmlns:a16="http://schemas.microsoft.com/office/drawing/2014/main" id="{917EA7F1-ED9F-4F93-6091-8FE968147993}"/>
              </a:ext>
            </a:extLst>
          </p:cNvPr>
          <p:cNvSpPr/>
          <p:nvPr/>
        </p:nvSpPr>
        <p:spPr>
          <a:xfrm>
            <a:off x="8730953" y="1692067"/>
            <a:ext cx="2623559" cy="305084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solidFill>
                <a:schemeClr val="bg2"/>
              </a:solidFill>
            </a:endParaRPr>
          </a:p>
        </p:txBody>
      </p:sp>
      <p:sp>
        <p:nvSpPr>
          <p:cNvPr id="7" name="TextBox 6">
            <a:extLst>
              <a:ext uri="{FF2B5EF4-FFF2-40B4-BE49-F238E27FC236}">
                <a16:creationId xmlns:a16="http://schemas.microsoft.com/office/drawing/2014/main" id="{82C84A9B-7D47-0578-12BF-5F157E268864}"/>
              </a:ext>
            </a:extLst>
          </p:cNvPr>
          <p:cNvSpPr txBox="1"/>
          <p:nvPr/>
        </p:nvSpPr>
        <p:spPr>
          <a:xfrm>
            <a:off x="837488" y="1760434"/>
            <a:ext cx="2606466" cy="400110"/>
          </a:xfrm>
          <a:prstGeom prst="rect">
            <a:avLst/>
          </a:prstGeom>
          <a:noFill/>
        </p:spPr>
        <p:txBody>
          <a:bodyPr wrap="square" rtlCol="0">
            <a:spAutoFit/>
          </a:bodyPr>
          <a:lstStyle/>
          <a:p>
            <a:pPr algn="ctr"/>
            <a:r>
              <a:rPr lang="en-GB" sz="2000" noProof="0" dirty="0">
                <a:solidFill>
                  <a:schemeClr val="bg2"/>
                </a:solidFill>
              </a:rPr>
              <a:t>Strategy</a:t>
            </a:r>
          </a:p>
        </p:txBody>
      </p:sp>
      <p:sp>
        <p:nvSpPr>
          <p:cNvPr id="8" name="TextBox 7">
            <a:extLst>
              <a:ext uri="{FF2B5EF4-FFF2-40B4-BE49-F238E27FC236}">
                <a16:creationId xmlns:a16="http://schemas.microsoft.com/office/drawing/2014/main" id="{89D81860-5C24-8BD6-6332-85DAE223BFAB}"/>
              </a:ext>
            </a:extLst>
          </p:cNvPr>
          <p:cNvSpPr txBox="1"/>
          <p:nvPr/>
        </p:nvSpPr>
        <p:spPr>
          <a:xfrm>
            <a:off x="4792767" y="1760434"/>
            <a:ext cx="2606466" cy="400110"/>
          </a:xfrm>
          <a:prstGeom prst="rect">
            <a:avLst/>
          </a:prstGeom>
          <a:noFill/>
        </p:spPr>
        <p:txBody>
          <a:bodyPr wrap="square" rtlCol="0">
            <a:spAutoFit/>
          </a:bodyPr>
          <a:lstStyle/>
          <a:p>
            <a:pPr algn="ctr"/>
            <a:r>
              <a:rPr lang="en-GB" sz="2000" noProof="0" dirty="0">
                <a:solidFill>
                  <a:schemeClr val="bg2"/>
                </a:solidFill>
              </a:rPr>
              <a:t>Foundations</a:t>
            </a:r>
          </a:p>
        </p:txBody>
      </p:sp>
      <p:sp>
        <p:nvSpPr>
          <p:cNvPr id="9" name="TextBox 8">
            <a:extLst>
              <a:ext uri="{FF2B5EF4-FFF2-40B4-BE49-F238E27FC236}">
                <a16:creationId xmlns:a16="http://schemas.microsoft.com/office/drawing/2014/main" id="{2634B0E5-CE77-19BD-08CF-A7170114352A}"/>
              </a:ext>
            </a:extLst>
          </p:cNvPr>
          <p:cNvSpPr txBox="1"/>
          <p:nvPr/>
        </p:nvSpPr>
        <p:spPr>
          <a:xfrm>
            <a:off x="8739499" y="1760434"/>
            <a:ext cx="2606466" cy="400110"/>
          </a:xfrm>
          <a:prstGeom prst="rect">
            <a:avLst/>
          </a:prstGeom>
          <a:noFill/>
        </p:spPr>
        <p:txBody>
          <a:bodyPr wrap="square" rtlCol="0">
            <a:spAutoFit/>
          </a:bodyPr>
          <a:lstStyle/>
          <a:p>
            <a:pPr algn="ctr"/>
            <a:r>
              <a:rPr lang="en-GB" sz="2000" noProof="0" dirty="0">
                <a:solidFill>
                  <a:schemeClr val="bg2"/>
                </a:solidFill>
              </a:rPr>
              <a:t>Automation</a:t>
            </a:r>
          </a:p>
        </p:txBody>
      </p:sp>
      <p:sp>
        <p:nvSpPr>
          <p:cNvPr id="10" name="TextBox 9">
            <a:extLst>
              <a:ext uri="{FF2B5EF4-FFF2-40B4-BE49-F238E27FC236}">
                <a16:creationId xmlns:a16="http://schemas.microsoft.com/office/drawing/2014/main" id="{B1269A41-1AF4-22C9-46FC-EBED8B3E15E9}"/>
              </a:ext>
            </a:extLst>
          </p:cNvPr>
          <p:cNvSpPr txBox="1"/>
          <p:nvPr/>
        </p:nvSpPr>
        <p:spPr>
          <a:xfrm>
            <a:off x="828942" y="2546647"/>
            <a:ext cx="2615012" cy="1374735"/>
          </a:xfrm>
          <a:prstGeom prst="rect">
            <a:avLst/>
          </a:prstGeom>
          <a:noFill/>
        </p:spPr>
        <p:txBody>
          <a:bodyPr wrap="square" rtlCol="0">
            <a:spAutoFit/>
          </a:bodyPr>
          <a:lstStyle/>
          <a:p>
            <a:pPr algn="ctr">
              <a:spcAft>
                <a:spcPts val="400"/>
              </a:spcAft>
            </a:pPr>
            <a:r>
              <a:rPr lang="en-GB" sz="1400" noProof="0" dirty="0">
                <a:solidFill>
                  <a:schemeClr val="bg2"/>
                </a:solidFill>
              </a:rPr>
              <a:t>What are we trying to achieve</a:t>
            </a:r>
          </a:p>
          <a:p>
            <a:pPr algn="ctr">
              <a:spcAft>
                <a:spcPts val="400"/>
              </a:spcAft>
            </a:pPr>
            <a:r>
              <a:rPr lang="en-GB" sz="1400" noProof="0" dirty="0">
                <a:solidFill>
                  <a:schemeClr val="bg2"/>
                </a:solidFill>
              </a:rPr>
              <a:t>-------</a:t>
            </a:r>
          </a:p>
          <a:p>
            <a:pPr algn="ctr">
              <a:spcAft>
                <a:spcPts val="400"/>
              </a:spcAft>
            </a:pPr>
            <a:r>
              <a:rPr lang="en-GB" sz="1400" noProof="0" dirty="0">
                <a:solidFill>
                  <a:schemeClr val="bg2"/>
                </a:solidFill>
              </a:rPr>
              <a:t>How should we prioritise</a:t>
            </a:r>
          </a:p>
          <a:p>
            <a:pPr algn="ctr">
              <a:spcAft>
                <a:spcPts val="400"/>
              </a:spcAft>
            </a:pPr>
            <a:r>
              <a:rPr lang="en-GB" sz="1400" noProof="0" dirty="0">
                <a:solidFill>
                  <a:schemeClr val="bg2"/>
                </a:solidFill>
              </a:rPr>
              <a:t>-------</a:t>
            </a:r>
          </a:p>
          <a:p>
            <a:pPr algn="ctr">
              <a:spcAft>
                <a:spcPts val="400"/>
              </a:spcAft>
            </a:pPr>
            <a:r>
              <a:rPr lang="en-GB" sz="1400" noProof="0" dirty="0">
                <a:solidFill>
                  <a:schemeClr val="bg2"/>
                </a:solidFill>
              </a:rPr>
              <a:t>How should we operate</a:t>
            </a:r>
          </a:p>
        </p:txBody>
      </p:sp>
      <p:sp>
        <p:nvSpPr>
          <p:cNvPr id="11" name="TextBox 10">
            <a:extLst>
              <a:ext uri="{FF2B5EF4-FFF2-40B4-BE49-F238E27FC236}">
                <a16:creationId xmlns:a16="http://schemas.microsoft.com/office/drawing/2014/main" id="{9A741908-9395-7962-744A-1AD49496E7A3}"/>
              </a:ext>
            </a:extLst>
          </p:cNvPr>
          <p:cNvSpPr txBox="1"/>
          <p:nvPr/>
        </p:nvSpPr>
        <p:spPr>
          <a:xfrm>
            <a:off x="4775673" y="2546646"/>
            <a:ext cx="2615012" cy="1600438"/>
          </a:xfrm>
          <a:prstGeom prst="rect">
            <a:avLst/>
          </a:prstGeom>
          <a:noFill/>
        </p:spPr>
        <p:txBody>
          <a:bodyPr wrap="square" rtlCol="0">
            <a:spAutoFit/>
          </a:bodyPr>
          <a:lstStyle/>
          <a:p>
            <a:pPr algn="ctr"/>
            <a:r>
              <a:rPr lang="en-GB" sz="1400" noProof="0" dirty="0">
                <a:solidFill>
                  <a:schemeClr val="bg2"/>
                </a:solidFill>
              </a:rPr>
              <a:t>Data Assets</a:t>
            </a:r>
          </a:p>
          <a:p>
            <a:pPr algn="ctr"/>
            <a:r>
              <a:rPr lang="en-GB" sz="1400" noProof="0" dirty="0">
                <a:solidFill>
                  <a:schemeClr val="bg2"/>
                </a:solidFill>
              </a:rPr>
              <a:t>-------</a:t>
            </a:r>
          </a:p>
          <a:p>
            <a:pPr algn="ctr"/>
            <a:r>
              <a:rPr lang="en-GB" sz="1400" noProof="0" dirty="0">
                <a:solidFill>
                  <a:schemeClr val="bg2"/>
                </a:solidFill>
              </a:rPr>
              <a:t>Data Quality</a:t>
            </a:r>
          </a:p>
          <a:p>
            <a:pPr algn="ctr"/>
            <a:r>
              <a:rPr lang="en-GB" sz="1400" noProof="0" dirty="0">
                <a:solidFill>
                  <a:schemeClr val="bg2"/>
                </a:solidFill>
              </a:rPr>
              <a:t>-------</a:t>
            </a:r>
          </a:p>
          <a:p>
            <a:pPr algn="ctr"/>
            <a:r>
              <a:rPr lang="en-GB" sz="1400" noProof="0" dirty="0">
                <a:solidFill>
                  <a:schemeClr val="bg2"/>
                </a:solidFill>
              </a:rPr>
              <a:t>Data Governance</a:t>
            </a:r>
          </a:p>
          <a:p>
            <a:pPr algn="ctr"/>
            <a:r>
              <a:rPr lang="en-GB" sz="1400" noProof="0" dirty="0">
                <a:solidFill>
                  <a:schemeClr val="bg2"/>
                </a:solidFill>
              </a:rPr>
              <a:t>-------</a:t>
            </a:r>
          </a:p>
          <a:p>
            <a:pPr algn="ctr"/>
            <a:r>
              <a:rPr lang="en-GB" sz="1400" noProof="0" dirty="0">
                <a:solidFill>
                  <a:schemeClr val="bg2"/>
                </a:solidFill>
              </a:rPr>
              <a:t>Business Intelligence</a:t>
            </a:r>
          </a:p>
        </p:txBody>
      </p:sp>
      <p:sp>
        <p:nvSpPr>
          <p:cNvPr id="12" name="TextBox 11">
            <a:extLst>
              <a:ext uri="{FF2B5EF4-FFF2-40B4-BE49-F238E27FC236}">
                <a16:creationId xmlns:a16="http://schemas.microsoft.com/office/drawing/2014/main" id="{FCFE649E-13B3-6841-592E-07C7FFFC312B}"/>
              </a:ext>
            </a:extLst>
          </p:cNvPr>
          <p:cNvSpPr txBox="1"/>
          <p:nvPr/>
        </p:nvSpPr>
        <p:spPr>
          <a:xfrm>
            <a:off x="8722404" y="2546645"/>
            <a:ext cx="2615012" cy="1600438"/>
          </a:xfrm>
          <a:prstGeom prst="rect">
            <a:avLst/>
          </a:prstGeom>
          <a:noFill/>
        </p:spPr>
        <p:txBody>
          <a:bodyPr wrap="square" rtlCol="0">
            <a:spAutoFit/>
          </a:bodyPr>
          <a:lstStyle/>
          <a:p>
            <a:pPr algn="ctr"/>
            <a:r>
              <a:rPr lang="en-GB" sz="1400" noProof="0" dirty="0">
                <a:solidFill>
                  <a:schemeClr val="bg2"/>
                </a:solidFill>
              </a:rPr>
              <a:t>Process Automation</a:t>
            </a:r>
          </a:p>
          <a:p>
            <a:pPr algn="ctr"/>
            <a:r>
              <a:rPr lang="en-GB" sz="1400" noProof="0" dirty="0">
                <a:solidFill>
                  <a:schemeClr val="bg2"/>
                </a:solidFill>
              </a:rPr>
              <a:t>-------</a:t>
            </a:r>
          </a:p>
          <a:p>
            <a:pPr algn="ctr"/>
            <a:r>
              <a:rPr lang="en-GB" sz="1400" noProof="0" dirty="0">
                <a:solidFill>
                  <a:schemeClr val="bg2"/>
                </a:solidFill>
              </a:rPr>
              <a:t>Agentic AI</a:t>
            </a:r>
          </a:p>
          <a:p>
            <a:pPr algn="ctr"/>
            <a:r>
              <a:rPr lang="en-GB" sz="1400" noProof="0" dirty="0">
                <a:solidFill>
                  <a:schemeClr val="bg2"/>
                </a:solidFill>
              </a:rPr>
              <a:t>-------</a:t>
            </a:r>
          </a:p>
          <a:p>
            <a:pPr algn="ctr"/>
            <a:r>
              <a:rPr lang="en-GB" sz="1400" noProof="0" dirty="0">
                <a:solidFill>
                  <a:schemeClr val="bg2"/>
                </a:solidFill>
              </a:rPr>
              <a:t>Machine Learning</a:t>
            </a:r>
          </a:p>
          <a:p>
            <a:pPr algn="ctr"/>
            <a:r>
              <a:rPr lang="en-GB" sz="1400" noProof="0" dirty="0">
                <a:solidFill>
                  <a:schemeClr val="bg2"/>
                </a:solidFill>
              </a:rPr>
              <a:t>-------</a:t>
            </a:r>
          </a:p>
          <a:p>
            <a:pPr algn="ctr"/>
            <a:r>
              <a:rPr lang="en-GB" sz="1400" noProof="0" dirty="0">
                <a:solidFill>
                  <a:schemeClr val="bg2"/>
                </a:solidFill>
              </a:rPr>
              <a:t>Decision Intelligence</a:t>
            </a:r>
          </a:p>
        </p:txBody>
      </p:sp>
    </p:spTree>
    <p:extLst>
      <p:ext uri="{BB962C8B-B14F-4D97-AF65-F5344CB8AC3E}">
        <p14:creationId xmlns:p14="http://schemas.microsoft.com/office/powerpoint/2010/main" val="3750510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0A87B-495F-49F5-7090-1CCAE23FBDAC}"/>
              </a:ext>
            </a:extLst>
          </p:cNvPr>
          <p:cNvSpPr>
            <a:spLocks noGrp="1"/>
          </p:cNvSpPr>
          <p:nvPr>
            <p:ph type="title"/>
          </p:nvPr>
        </p:nvSpPr>
        <p:spPr>
          <a:xfrm>
            <a:off x="458679" y="281149"/>
            <a:ext cx="9614739" cy="421912"/>
          </a:xfrm>
        </p:spPr>
        <p:txBody>
          <a:bodyPr vert="horz" lIns="90000" tIns="45720" rIns="91440" bIns="0" rtlCol="0" anchor="b" anchorCtr="0">
            <a:noAutofit/>
          </a:bodyPr>
          <a:lstStyle/>
          <a:p>
            <a:r>
              <a:rPr lang="en-GB" noProof="0" dirty="0">
                <a:latin typeface="+mj-lt"/>
              </a:rPr>
              <a:t>We start with a strategy...</a:t>
            </a:r>
          </a:p>
        </p:txBody>
      </p:sp>
      <p:sp>
        <p:nvSpPr>
          <p:cNvPr id="107" name="Slide Number Placeholder 2">
            <a:extLst>
              <a:ext uri="{FF2B5EF4-FFF2-40B4-BE49-F238E27FC236}">
                <a16:creationId xmlns:a16="http://schemas.microsoft.com/office/drawing/2014/main" id="{0BB65139-1495-4CEE-8A8F-A7647CC46F4F}"/>
              </a:ext>
            </a:extLst>
          </p:cNvPr>
          <p:cNvSpPr>
            <a:spLocks noGrp="1"/>
          </p:cNvSpPr>
          <p:nvPr>
            <p:ph type="sldNum" sz="quarter" idx="10"/>
          </p:nvPr>
        </p:nvSpPr>
        <p:spPr>
          <a:xfrm>
            <a:off x="11757025" y="6461957"/>
            <a:ext cx="434975" cy="357187"/>
          </a:xfrm>
          <a:prstGeom prst="rect">
            <a:avLst/>
          </a:prstGeom>
        </p:spPr>
        <p:txBody>
          <a:bodyPr vert="horz" lIns="64800" tIns="45720" rIns="36000" bIns="45720" rtlCol="0" anchor="ctr"/>
          <a:lstStyle>
            <a:defPPr>
              <a:defRPr lang="en-US"/>
            </a:defPPr>
            <a:lvl1pPr marL="0" algn="ctr" defTabSz="457200" rtl="0" eaLnBrk="1" latinLnBrk="0" hangingPunct="1">
              <a:defRPr sz="800" b="0" i="0" kern="1200">
                <a:solidFill>
                  <a:schemeClr val="tx1"/>
                </a:solidFill>
                <a:latin typeface="+mn-lt"/>
                <a:ea typeface="Segoe UI" panose="020B0502040204020203" pitchFamily="34" charset="0"/>
                <a:cs typeface="Segoe UI" panose="020B0502040204020203"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AD2E1347-FA1E-4F20-994B-B6CA469F08F4}" type="slidenum">
              <a:rPr lang="en-GB" noProof="0" smtClean="0">
                <a:solidFill>
                  <a:schemeClr val="tx2"/>
                </a:solidFill>
              </a:rPr>
              <a:pPr marL="0" marR="0" lvl="0" indent="0" algn="ctr" defTabSz="457200" rtl="0" eaLnBrk="1" fontAlgn="auto" latinLnBrk="0" hangingPunct="1">
                <a:lnSpc>
                  <a:spcPct val="100000"/>
                </a:lnSpc>
                <a:spcBef>
                  <a:spcPts val="0"/>
                </a:spcBef>
                <a:spcAft>
                  <a:spcPts val="0"/>
                </a:spcAft>
                <a:buClrTx/>
                <a:buSzTx/>
                <a:buFontTx/>
                <a:buNone/>
                <a:tabLst/>
                <a:defRPr/>
              </a:pPr>
              <a:t>9</a:t>
            </a:fld>
            <a:endParaRPr kumimoji="0" lang="en-GB" sz="800" b="0" i="0" u="none" strike="noStrike" kern="1200" cap="none" spc="0" normalizeH="0" baseline="0" noProof="0" dirty="0">
              <a:ln>
                <a:noFill/>
              </a:ln>
              <a:solidFill>
                <a:schemeClr val="tx2"/>
              </a:solidFill>
              <a:effectLst/>
              <a:uLnTx/>
              <a:uFillTx/>
              <a:cs typeface="Segoe UI" panose="020B0502040204020203" pitchFamily="34" charset="0"/>
            </a:endParaRPr>
          </a:p>
        </p:txBody>
      </p:sp>
      <p:sp>
        <p:nvSpPr>
          <p:cNvPr id="5" name="Content Placeholder 5">
            <a:extLst>
              <a:ext uri="{FF2B5EF4-FFF2-40B4-BE49-F238E27FC236}">
                <a16:creationId xmlns:a16="http://schemas.microsoft.com/office/drawing/2014/main" id="{2A7AFF14-8D56-2F1A-1FDE-6B765C5D6052}"/>
              </a:ext>
            </a:extLst>
          </p:cNvPr>
          <p:cNvSpPr txBox="1">
            <a:spLocks/>
          </p:cNvSpPr>
          <p:nvPr/>
        </p:nvSpPr>
        <p:spPr>
          <a:xfrm>
            <a:off x="458679" y="1228425"/>
            <a:ext cx="3038665" cy="1825860"/>
          </a:xfrm>
          <a:prstGeom prst="rect">
            <a:avLst/>
          </a:prstGeom>
          <a:solidFill>
            <a:schemeClr val="bg2">
              <a:lumMod val="90000"/>
              <a:lumOff val="10000"/>
            </a:schemeClr>
          </a:solidFill>
          <a:ln>
            <a:noFill/>
          </a:ln>
        </p:spPr>
        <p:style>
          <a:lnRef idx="3">
            <a:schemeClr val="lt1"/>
          </a:lnRef>
          <a:fillRef idx="1">
            <a:schemeClr val="accent4"/>
          </a:fillRef>
          <a:effectRef idx="1">
            <a:schemeClr val="accent4"/>
          </a:effectRef>
          <a:fontRef idx="minor">
            <a:schemeClr val="lt1"/>
          </a:fontRef>
        </p:style>
        <p:txBody>
          <a:bodyPr vert="horz" lIns="144000" tIns="82800" rIns="144000" bIns="82800" rtlCol="0">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Data &amp; AI Strategy</a:t>
            </a:r>
            <a:endParaRPr lang="en-GB" sz="1400" b="0" noProof="0" dirty="0">
              <a:solidFill>
                <a:schemeClr val="accent6"/>
              </a:solidFill>
              <a:latin typeface="+mn-lt"/>
              <a:cs typeface="+mn-cs"/>
            </a:endParaRPr>
          </a:p>
          <a:p>
            <a:pPr>
              <a:spcBef>
                <a:spcPts val="600"/>
              </a:spcBef>
              <a:spcAft>
                <a:spcPts val="600"/>
              </a:spcAft>
            </a:pPr>
            <a:r>
              <a:rPr lang="en-GB" sz="1200" b="0" noProof="0" dirty="0">
                <a:solidFill>
                  <a:schemeClr val="tx1"/>
                </a:solidFill>
                <a:latin typeface="+mn-lt"/>
                <a:ea typeface="Quattrocento Sans"/>
                <a:cs typeface="Quattrocento Sans"/>
                <a:sym typeface="Quattrocento Sans"/>
              </a:rPr>
              <a:t>Data strategy is a </a:t>
            </a:r>
            <a:r>
              <a:rPr lang="en-GB" sz="1200" noProof="0" dirty="0">
                <a:solidFill>
                  <a:schemeClr val="tx1"/>
                </a:solidFill>
                <a:latin typeface="+mn-lt"/>
                <a:ea typeface="Quattrocento Sans"/>
                <a:cs typeface="Quattrocento Sans"/>
                <a:sym typeface="Quattrocento Sans"/>
              </a:rPr>
              <a:t>blueprint to define and execute your vision for data </a:t>
            </a:r>
            <a:r>
              <a:rPr lang="en-GB" sz="1200" b="0" noProof="0" dirty="0">
                <a:solidFill>
                  <a:schemeClr val="tx1"/>
                </a:solidFill>
                <a:latin typeface="+mn-lt"/>
                <a:ea typeface="Quattrocento Sans"/>
                <a:cs typeface="Quattrocento Sans"/>
                <a:sym typeface="Quattrocento Sans"/>
              </a:rPr>
              <a:t>while delivering against your </a:t>
            </a:r>
            <a:r>
              <a:rPr lang="en-GB" sz="1200" noProof="0" dirty="0">
                <a:solidFill>
                  <a:schemeClr val="tx1"/>
                </a:solidFill>
                <a:latin typeface="+mn-lt"/>
                <a:ea typeface="Quattrocento Sans"/>
                <a:cs typeface="Quattrocento Sans"/>
                <a:sym typeface="Quattrocento Sans"/>
              </a:rPr>
              <a:t>business objectives</a:t>
            </a:r>
            <a:r>
              <a:rPr lang="en-GB" sz="1200" b="0" noProof="0" dirty="0">
                <a:solidFill>
                  <a:schemeClr val="tx1"/>
                </a:solidFill>
                <a:latin typeface="+mn-lt"/>
                <a:ea typeface="Quattrocento Sans"/>
                <a:cs typeface="Quattrocento Sans"/>
                <a:sym typeface="Quattrocento Sans"/>
              </a:rPr>
              <a:t>. It enables your organisation to </a:t>
            </a:r>
            <a:r>
              <a:rPr lang="en-GB" sz="1200" noProof="0" dirty="0">
                <a:solidFill>
                  <a:schemeClr val="tx1"/>
                </a:solidFill>
                <a:latin typeface="+mn-lt"/>
                <a:ea typeface="Quattrocento Sans"/>
                <a:cs typeface="Quattrocento Sans"/>
                <a:sym typeface="Quattrocento Sans"/>
              </a:rPr>
              <a:t>leverage data to inform simpler, better and faster decisions</a:t>
            </a:r>
            <a:r>
              <a:rPr lang="en-GB" sz="1200" b="0" noProof="0" dirty="0">
                <a:solidFill>
                  <a:schemeClr val="tx1"/>
                </a:solidFill>
                <a:latin typeface="+mn-lt"/>
                <a:ea typeface="Quattrocento Sans"/>
                <a:cs typeface="Quattrocento Sans"/>
                <a:sym typeface="Quattrocento Sans"/>
              </a:rPr>
              <a:t>, ultimately driving business value.</a:t>
            </a:r>
          </a:p>
        </p:txBody>
      </p:sp>
      <p:sp>
        <p:nvSpPr>
          <p:cNvPr id="8" name="Content Placeholder 5">
            <a:extLst>
              <a:ext uri="{FF2B5EF4-FFF2-40B4-BE49-F238E27FC236}">
                <a16:creationId xmlns:a16="http://schemas.microsoft.com/office/drawing/2014/main" id="{96E3A33B-A8AF-532F-526E-0B4AF3E9C866}"/>
              </a:ext>
            </a:extLst>
          </p:cNvPr>
          <p:cNvSpPr txBox="1">
            <a:spLocks/>
          </p:cNvSpPr>
          <p:nvPr/>
        </p:nvSpPr>
        <p:spPr>
          <a:xfrm>
            <a:off x="458679" y="3154719"/>
            <a:ext cx="3038665" cy="3150195"/>
          </a:xfrm>
          <a:prstGeom prst="rect">
            <a:avLst/>
          </a:prstGeom>
          <a:solidFill>
            <a:schemeClr val="bg2">
              <a:lumMod val="90000"/>
              <a:lumOff val="10000"/>
            </a:schemeClr>
          </a:solidFill>
          <a:ln>
            <a:noFill/>
          </a:ln>
        </p:spPr>
        <p:style>
          <a:lnRef idx="1">
            <a:schemeClr val="dk1"/>
          </a:lnRef>
          <a:fillRef idx="2">
            <a:schemeClr val="dk1"/>
          </a:fillRef>
          <a:effectRef idx="1">
            <a:schemeClr val="dk1"/>
          </a:effectRef>
          <a:fontRef idx="minor">
            <a:schemeClr val="dk1"/>
          </a:fontRef>
        </p:style>
        <p:txBody>
          <a:bodyPr vert="horz" lIns="144000" tIns="82800" rIns="144000" bIns="82800" rtlCol="0">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Benefits to enabling a strategy</a:t>
            </a:r>
            <a:endParaRPr lang="en-GB" sz="1400" b="0" noProof="0" dirty="0">
              <a:solidFill>
                <a:schemeClr val="accent6"/>
              </a:solidFill>
              <a:latin typeface="+mn-lt"/>
              <a:cs typeface="+mn-cs"/>
            </a:endParaRP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Establish a </a:t>
            </a:r>
            <a:r>
              <a:rPr lang="en-GB" sz="1200" noProof="0" dirty="0">
                <a:solidFill>
                  <a:schemeClr val="tx1"/>
                </a:solidFill>
                <a:latin typeface="+mn-lt"/>
                <a:ea typeface="Quattrocento Sans"/>
                <a:cs typeface="Quattrocento Sans"/>
                <a:sym typeface="Quattrocento Sans"/>
              </a:rPr>
              <a:t>vision for data </a:t>
            </a:r>
            <a:r>
              <a:rPr lang="en-GB" sz="1200" b="0" noProof="0" dirty="0">
                <a:solidFill>
                  <a:schemeClr val="tx1"/>
                </a:solidFill>
                <a:latin typeface="+mn-lt"/>
                <a:ea typeface="Quattrocento Sans"/>
                <a:cs typeface="Quattrocento Sans"/>
                <a:sym typeface="Quattrocento Sans"/>
              </a:rPr>
              <a:t>and a clear plan of execution</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Get a </a:t>
            </a:r>
            <a:r>
              <a:rPr lang="en-GB" sz="1200" noProof="0" dirty="0">
                <a:solidFill>
                  <a:schemeClr val="tx1"/>
                </a:solidFill>
                <a:latin typeface="+mn-lt"/>
                <a:ea typeface="Quattrocento Sans"/>
                <a:cs typeface="Quattrocento Sans"/>
                <a:sym typeface="Quattrocento Sans"/>
              </a:rPr>
              <a:t>full view of data capabilities </a:t>
            </a:r>
            <a:r>
              <a:rPr lang="en-GB" sz="1200" b="0" noProof="0" dirty="0">
                <a:solidFill>
                  <a:schemeClr val="tx1"/>
                </a:solidFill>
                <a:latin typeface="+mn-lt"/>
                <a:ea typeface="Quattrocento Sans"/>
                <a:cs typeface="Quattrocento Sans"/>
                <a:sym typeface="Quattrocento Sans"/>
              </a:rPr>
              <a:t>(people, processes, architecture, data quality etc.) </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Ensure data initiatives are always </a:t>
            </a:r>
            <a:r>
              <a:rPr lang="en-GB" sz="1200" noProof="0" dirty="0">
                <a:solidFill>
                  <a:schemeClr val="tx1"/>
                </a:solidFill>
                <a:latin typeface="+mn-lt"/>
                <a:ea typeface="Quattrocento Sans"/>
                <a:cs typeface="Quattrocento Sans"/>
                <a:sym typeface="Quattrocento Sans"/>
              </a:rPr>
              <a:t>anchored to business value</a:t>
            </a:r>
          </a:p>
          <a:p>
            <a:pPr marL="171450" indent="-171450">
              <a:spcBef>
                <a:spcPts val="600"/>
              </a:spcBef>
              <a:spcAft>
                <a:spcPts val="600"/>
              </a:spcAft>
              <a:buClr>
                <a:schemeClr val="accent1"/>
              </a:buClr>
              <a:buFont typeface="Wingdings" panose="05000000000000000000" pitchFamily="2" charset="2"/>
              <a:buChar char="ü"/>
            </a:pPr>
            <a:r>
              <a:rPr lang="en-GB" sz="1200" b="0" noProof="0" dirty="0">
                <a:solidFill>
                  <a:schemeClr val="tx1"/>
                </a:solidFill>
                <a:latin typeface="+mn-lt"/>
                <a:ea typeface="Quattrocento Sans"/>
                <a:cs typeface="Quattrocento Sans"/>
                <a:sym typeface="Quattrocento Sans"/>
              </a:rPr>
              <a:t>Co-creation </a:t>
            </a:r>
            <a:r>
              <a:rPr lang="en-GB" sz="1200" noProof="0" dirty="0">
                <a:solidFill>
                  <a:schemeClr val="tx1"/>
                </a:solidFill>
                <a:latin typeface="+mn-lt"/>
                <a:ea typeface="Quattrocento Sans"/>
                <a:cs typeface="Quattrocento Sans"/>
                <a:sym typeface="Quattrocento Sans"/>
              </a:rPr>
              <a:t>brings the organisation on the journey </a:t>
            </a:r>
          </a:p>
        </p:txBody>
      </p:sp>
      <p:sp>
        <p:nvSpPr>
          <p:cNvPr id="9" name="Content Placeholder 5">
            <a:extLst>
              <a:ext uri="{FF2B5EF4-FFF2-40B4-BE49-F238E27FC236}">
                <a16:creationId xmlns:a16="http://schemas.microsoft.com/office/drawing/2014/main" id="{6E33DC74-DFE6-152B-4B53-221C318529A1}"/>
              </a:ext>
            </a:extLst>
          </p:cNvPr>
          <p:cNvSpPr txBox="1">
            <a:spLocks/>
          </p:cNvSpPr>
          <p:nvPr/>
        </p:nvSpPr>
        <p:spPr>
          <a:xfrm>
            <a:off x="3989956" y="1228425"/>
            <a:ext cx="7767683" cy="5076489"/>
          </a:xfrm>
          <a:prstGeom prst="rect">
            <a:avLst/>
          </a:prstGeom>
          <a:solidFill>
            <a:schemeClr val="bg2">
              <a:lumMod val="90000"/>
              <a:lumOff val="10000"/>
            </a:schemeClr>
          </a:solidFill>
          <a:ln>
            <a:noFill/>
          </a:ln>
        </p:spPr>
        <p:style>
          <a:lnRef idx="1">
            <a:schemeClr val="dk1"/>
          </a:lnRef>
          <a:fillRef idx="2">
            <a:schemeClr val="dk1"/>
          </a:fillRef>
          <a:effectRef idx="1">
            <a:schemeClr val="dk1"/>
          </a:effectRef>
          <a:fontRef idx="minor">
            <a:schemeClr val="dk1"/>
          </a:fontRef>
        </p:style>
        <p:txBody>
          <a:bodyPr vert="horz" lIns="144000" tIns="82800" rIns="144000" bIns="82800" rtlCol="0" anchor="t">
            <a:noAutofit/>
          </a:bodyPr>
          <a:lstStyle>
            <a:defPPr>
              <a:defRPr lang="en-US"/>
            </a:defPPr>
            <a:lvl1pPr indent="0" defTabSz="543928">
              <a:spcBef>
                <a:spcPts val="1800"/>
              </a:spcBef>
              <a:spcAft>
                <a:spcPts val="1800"/>
              </a:spcAft>
              <a:buClr>
                <a:srgbClr val="BC0344"/>
              </a:buClr>
              <a:buFont typeface="Arial"/>
              <a:buNone/>
              <a:defRPr sz="2000" b="1" i="0">
                <a:latin typeface="Century Gothic"/>
                <a:cs typeface="Century Gothic"/>
              </a:defRPr>
            </a:lvl1pPr>
            <a:lvl2pPr marL="883884" indent="-339956" defTabSz="543928">
              <a:spcBef>
                <a:spcPct val="20000"/>
              </a:spcBef>
              <a:buClr>
                <a:srgbClr val="BC0344"/>
              </a:buClr>
              <a:buFont typeface="Arial"/>
              <a:buChar char="–"/>
              <a:defRPr sz="3197"/>
            </a:lvl2pPr>
            <a:lvl3pPr marL="1359824" indent="-271964" defTabSz="543928">
              <a:spcBef>
                <a:spcPct val="20000"/>
              </a:spcBef>
              <a:buClr>
                <a:srgbClr val="BC0344"/>
              </a:buClr>
              <a:buFont typeface="Arial"/>
              <a:buChar char="•"/>
              <a:defRPr sz="2664"/>
            </a:lvl3pPr>
            <a:lvl4pPr marL="1903752" indent="-271964" defTabSz="543928">
              <a:spcBef>
                <a:spcPct val="20000"/>
              </a:spcBef>
              <a:buClr>
                <a:srgbClr val="BC0344"/>
              </a:buClr>
              <a:buFont typeface="Arial"/>
              <a:buChar char="–"/>
              <a:defRPr sz="2398"/>
            </a:lvl4pPr>
            <a:lvl5pPr marL="2447680" indent="-271964" defTabSz="543928">
              <a:spcBef>
                <a:spcPct val="20000"/>
              </a:spcBef>
              <a:buClr>
                <a:srgbClr val="BC0344"/>
              </a:buClr>
              <a:buFont typeface="Arial"/>
              <a:buChar char="»"/>
              <a:defRPr sz="2398"/>
            </a:lvl5pPr>
            <a:lvl6pPr marL="2991610" indent="-271964" defTabSz="543928">
              <a:spcBef>
                <a:spcPct val="20000"/>
              </a:spcBef>
              <a:buFont typeface="Arial"/>
              <a:buChar char="•"/>
              <a:defRPr sz="2398"/>
            </a:lvl6pPr>
            <a:lvl7pPr marL="3535539" indent="-271964" defTabSz="543928">
              <a:spcBef>
                <a:spcPct val="20000"/>
              </a:spcBef>
              <a:buFont typeface="Arial"/>
              <a:buChar char="•"/>
              <a:defRPr sz="2398"/>
            </a:lvl7pPr>
            <a:lvl8pPr marL="4079468" indent="-271964" defTabSz="543928">
              <a:spcBef>
                <a:spcPct val="20000"/>
              </a:spcBef>
              <a:buFont typeface="Arial"/>
              <a:buChar char="•"/>
              <a:defRPr sz="2398"/>
            </a:lvl8pPr>
            <a:lvl9pPr marL="4623397" indent="-271964" defTabSz="543928">
              <a:spcBef>
                <a:spcPct val="20000"/>
              </a:spcBef>
              <a:buFont typeface="Arial"/>
              <a:buChar char="•"/>
              <a:defRPr sz="2398"/>
            </a:lvl9pPr>
          </a:lstStyle>
          <a:p>
            <a:pPr>
              <a:spcBef>
                <a:spcPts val="600"/>
              </a:spcBef>
              <a:spcAft>
                <a:spcPts val="600"/>
              </a:spcAft>
            </a:pPr>
            <a:r>
              <a:rPr lang="en-GB" sz="1400" noProof="0" dirty="0">
                <a:solidFill>
                  <a:schemeClr val="accent6"/>
                </a:solidFill>
                <a:latin typeface="+mn-lt"/>
              </a:rPr>
              <a:t>How this is enabled</a:t>
            </a:r>
            <a:endParaRPr lang="en-GB" sz="1400" b="0" noProof="0" dirty="0">
              <a:solidFill>
                <a:schemeClr val="accent6"/>
              </a:solidFill>
              <a:latin typeface="+mn-lt"/>
              <a:cs typeface="+mn-cs"/>
            </a:endParaRPr>
          </a:p>
          <a:p>
            <a:pPr>
              <a:spcBef>
                <a:spcPts val="600"/>
              </a:spcBef>
              <a:spcAft>
                <a:spcPts val="600"/>
              </a:spcAft>
            </a:pPr>
            <a:r>
              <a:rPr lang="en-GB" sz="1200" b="0" noProof="0" dirty="0">
                <a:solidFill>
                  <a:schemeClr val="tx1"/>
                </a:solidFill>
                <a:latin typeface="+mn-lt"/>
                <a:ea typeface="Quattrocento Sans"/>
                <a:cs typeface="Quattrocento Sans"/>
                <a:sym typeface="Quattrocento Sans"/>
              </a:rPr>
              <a:t>We use our strategy framework to </a:t>
            </a:r>
            <a:r>
              <a:rPr lang="en-GB" sz="1200" noProof="0" dirty="0">
                <a:solidFill>
                  <a:schemeClr val="tx1"/>
                </a:solidFill>
                <a:latin typeface="+mn-lt"/>
                <a:ea typeface="Quattrocento Sans"/>
                <a:cs typeface="Quattrocento Sans"/>
                <a:sym typeface="Quattrocento Sans"/>
              </a:rPr>
              <a:t>ensure we have considered all the components to </a:t>
            </a:r>
            <a:r>
              <a:rPr lang="en-GB" sz="1200" dirty="0">
                <a:solidFill>
                  <a:schemeClr val="tx1"/>
                </a:solidFill>
                <a:latin typeface="+mn-lt"/>
                <a:ea typeface="Quattrocento Sans"/>
                <a:cs typeface="Quattrocento Sans"/>
                <a:sym typeface="Quattrocento Sans"/>
              </a:rPr>
              <a:t>operationalising</a:t>
            </a:r>
            <a:r>
              <a:rPr lang="en-GB" sz="1200" noProof="0" dirty="0">
                <a:solidFill>
                  <a:schemeClr val="tx1"/>
                </a:solidFill>
                <a:latin typeface="+mn-lt"/>
                <a:ea typeface="Quattrocento Sans"/>
                <a:cs typeface="Quattrocento Sans"/>
                <a:sym typeface="Quattrocento Sans"/>
              </a:rPr>
              <a:t> your vision for data </a:t>
            </a:r>
            <a:r>
              <a:rPr lang="en-GB" sz="1200" b="0" noProof="0" dirty="0">
                <a:solidFill>
                  <a:schemeClr val="tx1"/>
                </a:solidFill>
                <a:latin typeface="+mn-lt"/>
                <a:ea typeface="Quattrocento Sans"/>
                <a:cs typeface="Quattrocento Sans"/>
                <a:sym typeface="Quattrocento Sans"/>
              </a:rPr>
              <a:t>and ensuring that </a:t>
            </a:r>
            <a:r>
              <a:rPr lang="en-GB" sz="1200" noProof="0" dirty="0">
                <a:solidFill>
                  <a:schemeClr val="tx1"/>
                </a:solidFill>
                <a:latin typeface="+mn-lt"/>
                <a:ea typeface="Quattrocento Sans"/>
                <a:cs typeface="Quattrocento Sans"/>
                <a:sym typeface="Quattrocento Sans"/>
              </a:rPr>
              <a:t>data efforts are anchored to business value</a:t>
            </a:r>
            <a:r>
              <a:rPr lang="en-GB" sz="1200" b="0" noProof="0" dirty="0">
                <a:solidFill>
                  <a:schemeClr val="tx1"/>
                </a:solidFill>
                <a:latin typeface="+mn-lt"/>
                <a:ea typeface="Quattrocento Sans"/>
                <a:cs typeface="Quattrocento Sans"/>
                <a:sym typeface="Quattrocento Sans"/>
              </a:rPr>
              <a:t>. We can </a:t>
            </a:r>
            <a:r>
              <a:rPr lang="en-GB" sz="1200" noProof="0" dirty="0">
                <a:solidFill>
                  <a:schemeClr val="tx1"/>
                </a:solidFill>
                <a:latin typeface="+mn-lt"/>
                <a:ea typeface="Quattrocento Sans"/>
                <a:cs typeface="Quattrocento Sans"/>
                <a:sym typeface="Quattrocento Sans"/>
              </a:rPr>
              <a:t>create an end-to-end data </a:t>
            </a:r>
            <a:r>
              <a:rPr lang="en-GB" sz="1200" dirty="0">
                <a:solidFill>
                  <a:schemeClr val="tx1"/>
                </a:solidFill>
                <a:latin typeface="+mn-lt"/>
                <a:ea typeface="Quattrocento Sans"/>
                <a:cs typeface="Quattrocento Sans"/>
                <a:sym typeface="Quattrocento Sans"/>
              </a:rPr>
              <a:t>strategy</a:t>
            </a:r>
            <a:r>
              <a:rPr lang="en-GB" sz="1200" noProof="0" dirty="0">
                <a:solidFill>
                  <a:schemeClr val="tx1"/>
                </a:solidFill>
                <a:latin typeface="+mn-lt"/>
                <a:ea typeface="Quattrocento Sans"/>
                <a:cs typeface="Quattrocento Sans"/>
                <a:sym typeface="Quattrocento Sans"/>
              </a:rPr>
              <a:t> which covers all data capabilities</a:t>
            </a:r>
            <a:r>
              <a:rPr lang="en-GB" sz="1200" b="0" noProof="0" dirty="0">
                <a:solidFill>
                  <a:schemeClr val="tx1"/>
                </a:solidFill>
                <a:latin typeface="+mn-lt"/>
                <a:ea typeface="Quattrocento Sans"/>
                <a:cs typeface="Quattrocento Sans"/>
                <a:sym typeface="Quattrocento Sans"/>
              </a:rPr>
              <a:t>, or a more focused strategy for example, Analytics and AI Strategy or Data Security and Privacy Strategy. </a:t>
            </a:r>
            <a:endParaRPr lang="en-GB" sz="1200" b="0" noProof="0" dirty="0">
              <a:solidFill>
                <a:schemeClr val="tx1"/>
              </a:solidFill>
              <a:latin typeface="+mn-lt"/>
              <a:ea typeface="Quattrocento Sans"/>
              <a:cs typeface="Quattrocento Sans"/>
            </a:endParaRPr>
          </a:p>
        </p:txBody>
      </p:sp>
      <p:sp>
        <p:nvSpPr>
          <p:cNvPr id="13" name="Rectangle 12">
            <a:extLst>
              <a:ext uri="{FF2B5EF4-FFF2-40B4-BE49-F238E27FC236}">
                <a16:creationId xmlns:a16="http://schemas.microsoft.com/office/drawing/2014/main" id="{31C9523E-2934-189C-304A-36458A43911C}"/>
              </a:ext>
            </a:extLst>
          </p:cNvPr>
          <p:cNvSpPr/>
          <p:nvPr/>
        </p:nvSpPr>
        <p:spPr>
          <a:xfrm>
            <a:off x="4213078" y="3818399"/>
            <a:ext cx="2699472" cy="1119352"/>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vert="vert270" lIns="864000" rIns="144000" rtlCol="0" anchor="ctr"/>
          <a:lstStyle/>
          <a:p>
            <a:pPr algn="ctr"/>
            <a:endParaRPr lang="en-GB" sz="1600" b="1" noProof="0" dirty="0">
              <a:solidFill>
                <a:schemeClr val="tx2"/>
              </a:solidFill>
              <a:ea typeface="Segoe UI" panose="020B0502040204020203" pitchFamily="34" charset="0"/>
              <a:cs typeface="Segoe UI" panose="020B0502040204020203" pitchFamily="34" charset="0"/>
            </a:endParaRPr>
          </a:p>
        </p:txBody>
      </p:sp>
      <p:sp>
        <p:nvSpPr>
          <p:cNvPr id="14" name="Rectangle 13">
            <a:extLst>
              <a:ext uri="{FF2B5EF4-FFF2-40B4-BE49-F238E27FC236}">
                <a16:creationId xmlns:a16="http://schemas.microsoft.com/office/drawing/2014/main" id="{689964C4-3F76-0DB0-3DA2-F018F2C9B5E3}"/>
              </a:ext>
            </a:extLst>
          </p:cNvPr>
          <p:cNvSpPr/>
          <p:nvPr/>
        </p:nvSpPr>
        <p:spPr>
          <a:xfrm>
            <a:off x="4213079" y="5146762"/>
            <a:ext cx="2699472" cy="907307"/>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vert="vert270" lIns="864000" rIns="144000" rtlCol="0" anchor="ctr"/>
          <a:lstStyle/>
          <a:p>
            <a:pPr algn="ctr"/>
            <a:endParaRPr lang="en-GB" sz="1600" b="1" noProof="0" dirty="0">
              <a:solidFill>
                <a:schemeClr val="tx2"/>
              </a:solidFill>
              <a:ea typeface="Segoe UI" panose="020B0502040204020203" pitchFamily="34" charset="0"/>
              <a:cs typeface="Segoe UI" panose="020B0502040204020203" pitchFamily="34" charset="0"/>
            </a:endParaRPr>
          </a:p>
        </p:txBody>
      </p:sp>
      <p:sp>
        <p:nvSpPr>
          <p:cNvPr id="15" name="Rectangle 14">
            <a:extLst>
              <a:ext uri="{FF2B5EF4-FFF2-40B4-BE49-F238E27FC236}">
                <a16:creationId xmlns:a16="http://schemas.microsoft.com/office/drawing/2014/main" id="{FCDD5F14-AD79-56D7-5BD2-9EBD594A77D8}"/>
              </a:ext>
            </a:extLst>
          </p:cNvPr>
          <p:cNvSpPr/>
          <p:nvPr/>
        </p:nvSpPr>
        <p:spPr>
          <a:xfrm>
            <a:off x="4213078" y="2701065"/>
            <a:ext cx="2699472" cy="907307"/>
          </a:xfrm>
          <a:prstGeom prst="rect">
            <a:avLst/>
          </a:prstGeom>
          <a:solidFill>
            <a:schemeClr val="bg2"/>
          </a:solidFill>
          <a:ln>
            <a:noFill/>
          </a:ln>
        </p:spPr>
        <p:style>
          <a:lnRef idx="0">
            <a:scrgbClr r="0" g="0" b="0"/>
          </a:lnRef>
          <a:fillRef idx="0">
            <a:scrgbClr r="0" g="0" b="0"/>
          </a:fillRef>
          <a:effectRef idx="0">
            <a:scrgbClr r="0" g="0" b="0"/>
          </a:effectRef>
          <a:fontRef idx="minor">
            <a:schemeClr val="lt1"/>
          </a:fontRef>
        </p:style>
        <p:txBody>
          <a:bodyPr vert="vert270" lIns="864000" rIns="144000" rtlCol="0" anchor="ctr"/>
          <a:lstStyle/>
          <a:p>
            <a:pPr algn="ctr"/>
            <a:endParaRPr lang="en-GB" sz="1600" b="1" noProof="0" dirty="0">
              <a:solidFill>
                <a:schemeClr val="tx2"/>
              </a:solidFill>
              <a:ea typeface="Segoe UI" panose="020B0502040204020203" pitchFamily="34" charset="0"/>
              <a:cs typeface="Segoe UI" panose="020B0502040204020203" pitchFamily="34" charset="0"/>
            </a:endParaRPr>
          </a:p>
        </p:txBody>
      </p:sp>
      <p:sp>
        <p:nvSpPr>
          <p:cNvPr id="16" name="TextBox 15">
            <a:extLst>
              <a:ext uri="{FF2B5EF4-FFF2-40B4-BE49-F238E27FC236}">
                <a16:creationId xmlns:a16="http://schemas.microsoft.com/office/drawing/2014/main" id="{69156FE4-76EF-1E95-DAD1-163C2FC89015}"/>
              </a:ext>
            </a:extLst>
          </p:cNvPr>
          <p:cNvSpPr txBox="1"/>
          <p:nvPr/>
        </p:nvSpPr>
        <p:spPr>
          <a:xfrm>
            <a:off x="4931742" y="2801723"/>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Where do we want to get to?</a:t>
            </a:r>
          </a:p>
        </p:txBody>
      </p:sp>
      <p:sp>
        <p:nvSpPr>
          <p:cNvPr id="17" name="TextBox 16">
            <a:extLst>
              <a:ext uri="{FF2B5EF4-FFF2-40B4-BE49-F238E27FC236}">
                <a16:creationId xmlns:a16="http://schemas.microsoft.com/office/drawing/2014/main" id="{8B6B6889-1872-5841-CA33-249230F9C9F9}"/>
              </a:ext>
            </a:extLst>
          </p:cNvPr>
          <p:cNvSpPr txBox="1"/>
          <p:nvPr/>
        </p:nvSpPr>
        <p:spPr>
          <a:xfrm>
            <a:off x="4931742" y="4134214"/>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What should we focus on?</a:t>
            </a:r>
          </a:p>
        </p:txBody>
      </p:sp>
      <p:sp>
        <p:nvSpPr>
          <p:cNvPr id="18" name="TextBox 17">
            <a:extLst>
              <a:ext uri="{FF2B5EF4-FFF2-40B4-BE49-F238E27FC236}">
                <a16:creationId xmlns:a16="http://schemas.microsoft.com/office/drawing/2014/main" id="{2B2BD4BE-1106-124F-D9C0-1A08EE31F13A}"/>
              </a:ext>
            </a:extLst>
          </p:cNvPr>
          <p:cNvSpPr txBox="1"/>
          <p:nvPr/>
        </p:nvSpPr>
        <p:spPr>
          <a:xfrm>
            <a:off x="4931743" y="5257242"/>
            <a:ext cx="1958396" cy="523220"/>
          </a:xfrm>
          <a:prstGeom prst="rect">
            <a:avLst/>
          </a:prstGeom>
          <a:solidFill>
            <a:schemeClr val="bg2"/>
          </a:solidFill>
        </p:spPr>
        <p:txBody>
          <a:bodyPr wrap="square">
            <a:spAutoFit/>
          </a:bodyPr>
          <a:lstStyle/>
          <a:p>
            <a:pPr algn="ctr"/>
            <a:r>
              <a:rPr lang="en-GB" sz="1400" b="1" noProof="0" dirty="0">
                <a:solidFill>
                  <a:schemeClr val="tx2"/>
                </a:solidFill>
                <a:ea typeface="Segoe UI" panose="020B0502040204020203" pitchFamily="34" charset="0"/>
                <a:cs typeface="Segoe UI" panose="020B0502040204020203" pitchFamily="34" charset="0"/>
              </a:rPr>
              <a:t>How can we get there?</a:t>
            </a:r>
          </a:p>
        </p:txBody>
      </p:sp>
      <p:sp>
        <p:nvSpPr>
          <p:cNvPr id="23" name="TextBox 22">
            <a:extLst>
              <a:ext uri="{FF2B5EF4-FFF2-40B4-BE49-F238E27FC236}">
                <a16:creationId xmlns:a16="http://schemas.microsoft.com/office/drawing/2014/main" id="{2971B151-0CFE-3D55-ABA0-7A8C81B68D4A}"/>
              </a:ext>
            </a:extLst>
          </p:cNvPr>
          <p:cNvSpPr txBox="1"/>
          <p:nvPr/>
        </p:nvSpPr>
        <p:spPr>
          <a:xfrm>
            <a:off x="6912549" y="2676321"/>
            <a:ext cx="4713115" cy="908578"/>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Example Areas of Inquiry:</a:t>
            </a:r>
          </a:p>
          <a:p>
            <a:pPr marL="179388" marR="0" lvl="0" indent="-179388"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ea typeface="+mn-ea"/>
                <a:cs typeface="Calibri" panose="020F0502020204030204" pitchFamily="34" charset="0"/>
                <a:sym typeface="Wingdings" panose="05000000000000000000" pitchFamily="2" charset="2"/>
              </a:rPr>
              <a:t>What are our top business priorities for the next year? </a:t>
            </a:r>
            <a:r>
              <a:rPr lang="en-GB" sz="1200" noProof="0" dirty="0">
                <a:cs typeface="Calibri" panose="020F0502020204030204" pitchFamily="34" charset="0"/>
                <a:sym typeface="Wingdings" panose="05000000000000000000" pitchFamily="2" charset="2"/>
              </a:rPr>
              <a:t>What are key business challenges we face?</a:t>
            </a:r>
            <a:endParaRPr lang="en-GB" sz="1200" b="0" kern="1200" noProof="0" dirty="0">
              <a:ea typeface="+mn-ea"/>
              <a:cs typeface="Calibri" panose="020F0502020204030204" pitchFamily="34" charset="0"/>
              <a:sym typeface="Wingdings" panose="05000000000000000000" pitchFamily="2" charset="2"/>
            </a:endParaRPr>
          </a:p>
          <a:p>
            <a:pPr marL="179388" marR="0" lvl="0" indent="-179388"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ea typeface="+mn-ea"/>
                <a:cs typeface="Calibri" panose="020F0502020204030204" pitchFamily="34" charset="0"/>
                <a:sym typeface="Wingdings" panose="05000000000000000000" pitchFamily="2" charset="2"/>
              </a:rPr>
              <a:t>How can data help us achieve those goals?</a:t>
            </a:r>
          </a:p>
          <a:p>
            <a:pPr marL="179388" marR="0" lvl="0" indent="-179388"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ea typeface="+mn-ea"/>
                <a:cs typeface="Calibri" panose="020F0502020204030204" pitchFamily="34" charset="0"/>
                <a:sym typeface="Wingdings" panose="05000000000000000000" pitchFamily="2" charset="2"/>
              </a:rPr>
              <a:t>What is our defined vision for data?</a:t>
            </a:r>
          </a:p>
        </p:txBody>
      </p:sp>
      <p:sp>
        <p:nvSpPr>
          <p:cNvPr id="24" name="TextBox 23">
            <a:extLst>
              <a:ext uri="{FF2B5EF4-FFF2-40B4-BE49-F238E27FC236}">
                <a16:creationId xmlns:a16="http://schemas.microsoft.com/office/drawing/2014/main" id="{1FF7FBAB-09F1-A519-7D8E-A964F5948B41}"/>
              </a:ext>
            </a:extLst>
          </p:cNvPr>
          <p:cNvSpPr txBox="1"/>
          <p:nvPr/>
        </p:nvSpPr>
        <p:spPr>
          <a:xfrm>
            <a:off x="6912550" y="3781603"/>
            <a:ext cx="4713114" cy="1362730"/>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Example Areas of Inquiry:</a:t>
            </a: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What data do we have? Where is it stored and how is it used?</a:t>
            </a:r>
          </a:p>
          <a:p>
            <a:pPr marL="179388" indent="-179388" defTabSz="914400">
              <a:buFont typeface="Arial" panose="020B0604020202020204" pitchFamily="34" charset="0"/>
              <a:buChar char="•"/>
              <a:defRPr/>
            </a:pPr>
            <a:r>
              <a:rPr lang="en-GB" sz="1200" noProof="0" dirty="0">
                <a:cs typeface="Calibri" panose="020F0502020204030204" pitchFamily="34" charset="0"/>
                <a:sym typeface="Wingdings" panose="05000000000000000000" pitchFamily="2" charset="2"/>
              </a:rPr>
              <a:t>How can we structure our data people and processes to support business objectives?</a:t>
            </a:r>
          </a:p>
          <a:p>
            <a:pPr marL="179388" indent="-179388" defTabSz="914400">
              <a:buFont typeface="Arial" panose="020B0604020202020204" pitchFamily="34" charset="0"/>
              <a:buChar char="•"/>
              <a:defRPr/>
            </a:pPr>
            <a:r>
              <a:rPr lang="en-GB" sz="1200" b="0" kern="1200" noProof="0" dirty="0">
                <a:ea typeface="+mn-ea"/>
                <a:cs typeface="Calibri" panose="020F0502020204030204" pitchFamily="34" charset="0"/>
                <a:sym typeface="Wingdings" panose="05000000000000000000" pitchFamily="2" charset="2"/>
              </a:rPr>
              <a:t>What principles, policies and ownership is required?</a:t>
            </a:r>
            <a:endParaRPr lang="en-GB" sz="1200" kern="1200" noProof="0" dirty="0">
              <a:ea typeface="+mn-ea"/>
              <a:cs typeface="Calibri" panose="020F0502020204030204" pitchFamily="34" charset="0"/>
              <a:sym typeface="Wingdings" panose="05000000000000000000" pitchFamily="2" charset="2"/>
            </a:endParaRPr>
          </a:p>
        </p:txBody>
      </p:sp>
      <p:sp>
        <p:nvSpPr>
          <p:cNvPr id="25" name="TextBox 24">
            <a:extLst>
              <a:ext uri="{FF2B5EF4-FFF2-40B4-BE49-F238E27FC236}">
                <a16:creationId xmlns:a16="http://schemas.microsoft.com/office/drawing/2014/main" id="{27D9FB7F-87AF-631D-1736-79F9817C29D8}"/>
              </a:ext>
            </a:extLst>
          </p:cNvPr>
          <p:cNvSpPr txBox="1"/>
          <p:nvPr/>
        </p:nvSpPr>
        <p:spPr>
          <a:xfrm>
            <a:off x="6912550" y="5145491"/>
            <a:ext cx="4713114" cy="908578"/>
          </a:xfrm>
          <a:prstGeom prst="rect">
            <a:avLst/>
          </a:prstGeom>
          <a:noFill/>
        </p:spPr>
        <p:txBody>
          <a:bodyPr wrap="square" anchor="t">
            <a:noAutofit/>
          </a:bodyPr>
          <a:lstStyle/>
          <a:p>
            <a:pPr defTabSz="914400">
              <a:defRPr/>
            </a:pPr>
            <a:r>
              <a:rPr lang="en-GB" sz="1200" b="1" i="1" noProof="0" dirty="0">
                <a:cs typeface="Calibri" panose="020F0502020204030204" pitchFamily="34" charset="0"/>
                <a:sym typeface="Wingdings" panose="05000000000000000000" pitchFamily="2" charset="2"/>
              </a:rPr>
              <a:t>Example Areas of Inquiry:</a:t>
            </a:r>
            <a:endParaRPr lang="en-GB" sz="1200" b="0" kern="1200" noProof="0" dirty="0">
              <a:ea typeface="+mn-ea"/>
              <a:cs typeface="Calibri" panose="020F0502020204030204" pitchFamily="34" charset="0"/>
            </a:endParaRP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ea typeface="+mn-ea"/>
                <a:cs typeface="Calibri" panose="020F0502020204030204" pitchFamily="34" charset="0"/>
              </a:rPr>
              <a:t>Do we have a clear understanding of the short, medium and long terms activities required to achieve our data vision? </a:t>
            </a:r>
          </a:p>
          <a:p>
            <a:pPr marL="171450" marR="0" lvl="0" indent="-17145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kern="1200" noProof="0" dirty="0">
                <a:ea typeface="+mn-ea"/>
                <a:cs typeface="Calibri" panose="020F0502020204030204" pitchFamily="34" charset="0"/>
              </a:rPr>
              <a:t>What resources are required to execute </a:t>
            </a:r>
            <a:r>
              <a:rPr lang="en-GB" sz="1200" noProof="0" dirty="0">
                <a:cs typeface="Calibri" panose="020F0502020204030204" pitchFamily="34" charset="0"/>
              </a:rPr>
              <a:t>our vision for data? </a:t>
            </a:r>
            <a:endParaRPr lang="en-GB" sz="1200" b="0" kern="1200" noProof="0" dirty="0">
              <a:ea typeface="+mn-ea"/>
              <a:cs typeface="Calibri" panose="020F0502020204030204" pitchFamily="34" charset="0"/>
            </a:endParaRPr>
          </a:p>
        </p:txBody>
      </p:sp>
      <p:pic>
        <p:nvPicPr>
          <p:cNvPr id="2" name="Picture 1">
            <a:extLst>
              <a:ext uri="{FF2B5EF4-FFF2-40B4-BE49-F238E27FC236}">
                <a16:creationId xmlns:a16="http://schemas.microsoft.com/office/drawing/2014/main" id="{D7B0B1BE-7965-AB5A-E974-5822810807CF}"/>
              </a:ext>
            </a:extLst>
          </p:cNvPr>
          <p:cNvPicPr>
            <a:picLocks noChangeAspect="1"/>
          </p:cNvPicPr>
          <p:nvPr/>
        </p:nvPicPr>
        <p:blipFill>
          <a:blip r:embed="rId3"/>
          <a:stretch>
            <a:fillRect/>
          </a:stretch>
        </p:blipFill>
        <p:spPr>
          <a:xfrm>
            <a:off x="4278176" y="2847826"/>
            <a:ext cx="653565" cy="613783"/>
          </a:xfrm>
          <a:prstGeom prst="rect">
            <a:avLst/>
          </a:prstGeom>
        </p:spPr>
      </p:pic>
      <p:pic>
        <p:nvPicPr>
          <p:cNvPr id="4" name="Picture 3">
            <a:extLst>
              <a:ext uri="{FF2B5EF4-FFF2-40B4-BE49-F238E27FC236}">
                <a16:creationId xmlns:a16="http://schemas.microsoft.com/office/drawing/2014/main" id="{E2DD13F1-4EEB-F3E2-2BB9-785C95E6A2A3}"/>
              </a:ext>
            </a:extLst>
          </p:cNvPr>
          <p:cNvPicPr>
            <a:picLocks noChangeAspect="1"/>
          </p:cNvPicPr>
          <p:nvPr/>
        </p:nvPicPr>
        <p:blipFill>
          <a:blip r:embed="rId4"/>
          <a:stretch>
            <a:fillRect/>
          </a:stretch>
        </p:blipFill>
        <p:spPr>
          <a:xfrm>
            <a:off x="4252837" y="4076973"/>
            <a:ext cx="781663" cy="644090"/>
          </a:xfrm>
          <a:prstGeom prst="rect">
            <a:avLst/>
          </a:prstGeom>
        </p:spPr>
      </p:pic>
      <p:pic>
        <p:nvPicPr>
          <p:cNvPr id="11" name="Picture 10">
            <a:extLst>
              <a:ext uri="{FF2B5EF4-FFF2-40B4-BE49-F238E27FC236}">
                <a16:creationId xmlns:a16="http://schemas.microsoft.com/office/drawing/2014/main" id="{078EF4BF-A051-9581-1F2C-6C11D190E485}"/>
              </a:ext>
            </a:extLst>
          </p:cNvPr>
          <p:cNvPicPr>
            <a:picLocks noChangeAspect="1"/>
          </p:cNvPicPr>
          <p:nvPr/>
        </p:nvPicPr>
        <p:blipFill>
          <a:blip r:embed="rId5"/>
          <a:stretch>
            <a:fillRect/>
          </a:stretch>
        </p:blipFill>
        <p:spPr>
          <a:xfrm>
            <a:off x="4252837" y="5196325"/>
            <a:ext cx="785932" cy="727715"/>
          </a:xfrm>
          <a:prstGeom prst="rect">
            <a:avLst/>
          </a:prstGeom>
        </p:spPr>
      </p:pic>
    </p:spTree>
    <p:extLst>
      <p:ext uri="{BB962C8B-B14F-4D97-AF65-F5344CB8AC3E}">
        <p14:creationId xmlns:p14="http://schemas.microsoft.com/office/powerpoint/2010/main" val="288275954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WER_USER_PPT_AGENDA_PRESENTATION_DIVIDERS_STYLE_TAG" val="POWER_USER_LAYOUT_DIVIDER"/>
</p:tagLst>
</file>

<file path=ppt/theme/theme1.xml><?xml version="1.0" encoding="utf-8"?>
<a:theme xmlns:a="http://schemas.openxmlformats.org/drawingml/2006/main" name="4_Primrose v5">
  <a:themeElements>
    <a:clrScheme name="Primrose">
      <a:dk1>
        <a:srgbClr val="000000"/>
      </a:dk1>
      <a:lt1>
        <a:srgbClr val="FEFFFF"/>
      </a:lt1>
      <a:dk2>
        <a:srgbClr val="09202E"/>
      </a:dk2>
      <a:lt2>
        <a:srgbClr val="C0C0C0"/>
      </a:lt2>
      <a:accent1>
        <a:srgbClr val="2C9CA0"/>
      </a:accent1>
      <a:accent2>
        <a:srgbClr val="78C57E"/>
      </a:accent2>
      <a:accent3>
        <a:srgbClr val="69369F"/>
      </a:accent3>
      <a:accent4>
        <a:srgbClr val="C62C9E"/>
      </a:accent4>
      <a:accent5>
        <a:srgbClr val="EC3D2B"/>
      </a:accent5>
      <a:accent6>
        <a:srgbClr val="B8DD70"/>
      </a:accent6>
      <a:hlink>
        <a:srgbClr val="CCA000"/>
      </a:hlink>
      <a:folHlink>
        <a:srgbClr val="FFD800"/>
      </a:folHlink>
    </a:clrScheme>
    <a:fontScheme name="Roboto">
      <a:majorFont>
        <a:latin typeface="Roboto"/>
        <a:ea typeface=""/>
        <a:cs typeface=""/>
      </a:majorFont>
      <a:minorFont>
        <a:latin typeface="Robot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1200" dirty="0" smtClean="0"/>
        </a:defPPr>
      </a:lstStyle>
      <a:style>
        <a:lnRef idx="2">
          <a:schemeClr val="accent1">
            <a:shade val="15000"/>
          </a:schemeClr>
        </a:lnRef>
        <a:fillRef idx="1">
          <a:schemeClr val="accent1"/>
        </a:fillRef>
        <a:effectRef idx="0">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wrap="square" rtlCol="0">
        <a:spAutoFit/>
      </a:bodyPr>
      <a:lstStyle>
        <a:defPPr algn="l">
          <a:defRPr sz="1200" dirty="0" smtClean="0"/>
        </a:defPPr>
      </a:lstStyle>
      <a:style>
        <a:lnRef idx="2">
          <a:schemeClr val="accent1">
            <a:shade val="15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mrose v5" id="{94E35E00-E02F-5E40-862C-C658B13EC6A9}" vid="{AF09EBEB-D460-2A40-B878-F2B5A990F7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Wisdom GTM Document" ma:contentTypeID="0x0101009540DCAC14E998459D376A35B29A7657070063662A44BB0FA0458607CEA20AAF7E03" ma:contentTypeVersion="15" ma:contentTypeDescription="" ma:contentTypeScope="" ma:versionID="ed2e89d05f55929f9cb21e6886553be8">
  <xsd:schema xmlns:xsd="http://www.w3.org/2001/XMLSchema" xmlns:xs="http://www.w3.org/2001/XMLSchema" xmlns:p="http://schemas.microsoft.com/office/2006/metadata/properties" xmlns:ns2="34a0ffe2-8a21-4690-856d-c77e5680a8ae" targetNamespace="http://schemas.microsoft.com/office/2006/metadata/properties" ma:root="true" ma:fieldsID="ca5c2cb3925a420b5a2c285660353b72" ns2:_="">
    <xsd:import namespace="34a0ffe2-8a21-4690-856d-c77e5680a8ae"/>
    <xsd:element name="properties">
      <xsd:complexType>
        <xsd:sequence>
          <xsd:element name="documentManagement">
            <xsd:complexType>
              <xsd:all>
                <xsd:element ref="ns2:prDocumentOwner"/>
                <xsd:element ref="ns2:j4811ba62ba049e78977719f1a90914e" minOccurs="0"/>
                <xsd:element ref="ns2:TaxCatchAll" minOccurs="0"/>
                <xsd:element ref="ns2:TaxCatchAllLabel" minOccurs="0"/>
                <xsd:element ref="ns2:n4ceac5e81194eb0b0d62c42816c34c2" minOccurs="0"/>
                <xsd:element ref="ns2:ee387f8f9d094b46ad610f72478154e3" minOccurs="0"/>
                <xsd:element ref="ns2:prWisdomLocation"/>
                <xsd:element ref="ns2:prWisdomWeight"/>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a0ffe2-8a21-4690-856d-c77e5680a8ae" elementFormDefault="qualified">
    <xsd:import namespace="http://schemas.microsoft.com/office/2006/documentManagement/types"/>
    <xsd:import namespace="http://schemas.microsoft.com/office/infopath/2007/PartnerControls"/>
    <xsd:element name="prDocumentOwner" ma:index="4" ma:displayName="Document Owner" ma:list="UserInfo" ma:SharePointGroup="0" ma:internalName="prDocumen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j4811ba62ba049e78977719f1a90914e" ma:index="7" nillable="true" ma:taxonomy="true" ma:internalName="j4811ba62ba049e78977719f1a90914e" ma:taxonomyFieldName="prTags" ma:displayName="Tags" ma:fieldId="{34811ba6-2ba0-49e7-8977-719f1a90914e}" ma:taxonomyMulti="true" ma:sspId="ee79527d-c06c-4551-b954-ca8575fb39f6" ma:termSetId="c5e9fec6-fedd-4329-a255-2303cb6952ca" ma:anchorId="00000000-0000-0000-0000-000000000000" ma:open="false" ma:isKeyword="false">
      <xsd:complexType>
        <xsd:sequence>
          <xsd:element ref="pc:Terms" minOccurs="0" maxOccurs="1"/>
        </xsd:sequence>
      </xsd:complexType>
    </xsd:element>
    <xsd:element name="TaxCatchAll" ma:index="8" nillable="true" ma:displayName="Taxonomy Catch All Column" ma:hidden="true" ma:list="{e9076bac-2d98-454c-a82d-36b8d272d98f}" ma:internalName="TaxCatchAll" ma:showField="CatchAllData" ma:web="ecf0c94a-b97b-433f-8d2c-6aea1142cb11">
      <xsd:complexType>
        <xsd:complexContent>
          <xsd:extension base="dms:MultiChoiceLookup">
            <xsd:sequence>
              <xsd:element name="Value" type="dms:Lookup" maxOccurs="unbounded" minOccurs="0" nillable="true"/>
            </xsd:sequence>
          </xsd:extension>
        </xsd:complexContent>
      </xsd:complexType>
    </xsd:element>
    <xsd:element name="TaxCatchAllLabel" ma:index="9" nillable="true" ma:displayName="Taxonomy Catch All Column1" ma:hidden="true" ma:list="{e9076bac-2d98-454c-a82d-36b8d272d98f}" ma:internalName="TaxCatchAllLabel" ma:readOnly="true" ma:showField="CatchAllDataLabel" ma:web="ecf0c94a-b97b-433f-8d2c-6aea1142cb11">
      <xsd:complexType>
        <xsd:complexContent>
          <xsd:extension base="dms:MultiChoiceLookup">
            <xsd:sequence>
              <xsd:element name="Value" type="dms:Lookup" maxOccurs="unbounded" minOccurs="0" nillable="true"/>
            </xsd:sequence>
          </xsd:extension>
        </xsd:complexContent>
      </xsd:complexType>
    </xsd:element>
    <xsd:element name="n4ceac5e81194eb0b0d62c42816c34c2" ma:index="12" nillable="true" ma:taxonomy="true" ma:internalName="n4ceac5e81194eb0b0d62c42816c34c2" ma:taxonomyFieldName="prInternalStatus" ma:displayName="Internal Status" ma:default="" ma:fieldId="{74ceac5e-8119-4eb0-b0d6-2c42816c34c2}" ma:sspId="ee79527d-c06c-4551-b954-ca8575fb39f6" ma:termSetId="4ce08d2e-6e1e-4277-8a0c-571a69876cc4" ma:anchorId="00000000-0000-0000-0000-000000000000" ma:open="false" ma:isKeyword="false">
      <xsd:complexType>
        <xsd:sequence>
          <xsd:element ref="pc:Terms" minOccurs="0" maxOccurs="1"/>
        </xsd:sequence>
      </xsd:complexType>
    </xsd:element>
    <xsd:element name="ee387f8f9d094b46ad610f72478154e3" ma:index="15" ma:taxonomy="true" ma:internalName="ee387f8f9d094b46ad610f72478154e3" ma:taxonomyFieldName="prDocumentType" ma:displayName="Document Type" ma:readOnly="false" ma:default="" ma:fieldId="{ee387f8f-9d09-4b46-ad61-0f72478154e3}" ma:sspId="ee79527d-c06c-4551-b954-ca8575fb39f6" ma:termSetId="96a31277-d64a-46d6-bd0e-7df23c3a9afa" ma:anchorId="f263258d-7f21-4b34-b4ab-79ed12b495ab" ma:open="false" ma:isKeyword="false">
      <xsd:complexType>
        <xsd:sequence>
          <xsd:element ref="pc:Terms" minOccurs="0" maxOccurs="1"/>
        </xsd:sequence>
      </xsd:complexType>
    </xsd:element>
    <xsd:element name="prWisdomLocation" ma:index="17" ma:displayName="Wisdom Location" ma:internalName="prWisdomLocation" ma:readOnly="false">
      <xsd:simpleType>
        <xsd:restriction base="dms:Text">
          <xsd:maxLength value="255"/>
        </xsd:restriction>
      </xsd:simpleType>
    </xsd:element>
    <xsd:element name="prWisdomWeight" ma:index="18" ma:displayName="Wisdom Weight" ma:default="10" ma:internalName="prWisdomWeight" ma:readOnly="false" ma:percentage="FALSE">
      <xsd:simpleType>
        <xsd:restriction base="dms:Number"/>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n4ceac5e81194eb0b0d62c42816c34c2 xmlns="34a0ffe2-8a21-4690-856d-c77e5680a8ae">
      <Terms xmlns="http://schemas.microsoft.com/office/infopath/2007/PartnerControls">
        <TermInfo xmlns="http://schemas.microsoft.com/office/infopath/2007/PartnerControls">
          <TermName xmlns="http://schemas.microsoft.com/office/infopath/2007/PartnerControls">Active</TermName>
          <TermId xmlns="http://schemas.microsoft.com/office/infopath/2007/PartnerControls">a0ab5807-a302-4577-860e-6a72fb18fdbc</TermId>
        </TermInfo>
      </Terms>
    </n4ceac5e81194eb0b0d62c42816c34c2>
    <ee387f8f9d094b46ad610f72478154e3 xmlns="34a0ffe2-8a21-4690-856d-c77e5680a8ae">
      <Terms xmlns="http://schemas.microsoft.com/office/infopath/2007/PartnerControls">
        <TermInfo xmlns="http://schemas.microsoft.com/office/infopath/2007/PartnerControls">
          <TermName xmlns="http://schemas.microsoft.com/office/infopath/2007/PartnerControls">Service</TermName>
          <TermId xmlns="http://schemas.microsoft.com/office/infopath/2007/PartnerControls">6cc3a496-62fe-4da7-bd2f-00af5532550c</TermId>
        </TermInfo>
      </Terms>
    </ee387f8f9d094b46ad610f72478154e3>
    <j4811ba62ba049e78977719f1a90914e xmlns="34a0ffe2-8a21-4690-856d-c77e5680a8ae">
      <Terms xmlns="http://schemas.microsoft.com/office/infopath/2007/PartnerControls">
        <TermInfo xmlns="http://schemas.microsoft.com/office/infopath/2007/PartnerControls">
          <TermName xmlns="http://schemas.microsoft.com/office/infopath/2007/PartnerControls">Databricks</TermName>
          <TermId xmlns="http://schemas.microsoft.com/office/infopath/2007/PartnerControls">97b22886-29b7-4e90-bf02-d24a35ad71bc</TermId>
        </TermInfo>
      </Terms>
    </j4811ba62ba049e78977719f1a90914e>
    <prDocumentOwner xmlns="34a0ffe2-8a21-4690-856d-c77e5680a8ae">
      <UserInfo>
        <DisplayName>Simon D'Morias</DisplayName>
        <AccountId>6</AccountId>
        <AccountType/>
      </UserInfo>
    </prDocumentOwner>
    <prWisdomWeight xmlns="34a0ffe2-8a21-4690-856d-c77e5680a8ae">40</prWisdomWeight>
    <TaxCatchAll xmlns="34a0ffe2-8a21-4690-856d-c77e5680a8ae">
      <Value>20</Value>
      <Value>15</Value>
      <Value>14</Value>
    </TaxCatchAll>
    <prWisdomLocation xmlns="34a0ffe2-8a21-4690-856d-c77e5680a8ae">/go-to-market/intro/databricks-intro</prWisdomLocation>
  </documentManagement>
</p:properties>
</file>

<file path=customXml/item3.xml><?xml version="1.0" encoding="utf-8"?>
<?mso-contentType ?>
<SharedContentType xmlns="Microsoft.SharePoint.Taxonomy.ContentTypeSync" SourceId="ee79527d-c06c-4551-b954-ca8575fb39f6" ContentTypeId="0x0101009540DCAC14E998459D376A35B29A765707" PreviousValue="false"/>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0F65C6-4565-479B-8B12-5F1584F14D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a0ffe2-8a21-4690-856d-c77e5680a8a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677FC6-FB32-41D6-B129-410D0D13BDC5}">
  <ds:schemaRefs>
    <ds:schemaRef ds:uri="http://schemas.microsoft.com/office/infopath/2007/PartnerControls"/>
    <ds:schemaRef ds:uri="http://schemas.microsoft.com/office/2006/documentManagement/types"/>
    <ds:schemaRef ds:uri="http://purl.org/dc/terms/"/>
    <ds:schemaRef ds:uri="34a0ffe2-8a21-4690-856d-c77e5680a8ae"/>
    <ds:schemaRef ds:uri="http://schemas.openxmlformats.org/package/2006/metadata/core-properties"/>
    <ds:schemaRef ds:uri="http://purl.org/dc/elements/1.1/"/>
    <ds:schemaRef ds:uri="http://www.w3.org/XML/1998/namespace"/>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A48AC5C0-1B5A-415D-B72B-B582B0991ADE}">
  <ds:schemaRefs>
    <ds:schemaRef ds:uri="Microsoft.SharePoint.Taxonomy.ContentTypeSync"/>
  </ds:schemaRefs>
</ds:datastoreItem>
</file>

<file path=customXml/itemProps4.xml><?xml version="1.0" encoding="utf-8"?>
<ds:datastoreItem xmlns:ds="http://schemas.openxmlformats.org/officeDocument/2006/customXml" ds:itemID="{810F1E95-246D-4832-99E1-791E857DA2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Dark</Template>
  <TotalTime>22786</TotalTime>
  <Words>1769</Words>
  <Application>Microsoft Macintosh PowerPoint</Application>
  <PresentationFormat>Widescreen</PresentationFormat>
  <Paragraphs>253</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Roboto Black</vt:lpstr>
      <vt:lpstr>Arial</vt:lpstr>
      <vt:lpstr>Roboto</vt:lpstr>
      <vt:lpstr>Roboto Medium</vt:lpstr>
      <vt:lpstr>Calibri</vt:lpstr>
      <vt:lpstr>Segoe UI Semibold</vt:lpstr>
      <vt:lpstr>Segoe UI</vt:lpstr>
      <vt:lpstr>Wingdings</vt:lpstr>
      <vt:lpstr>Courier New</vt:lpstr>
      <vt:lpstr>4_Primrose v5</vt:lpstr>
      <vt:lpstr>Introduction to Primrose</vt:lpstr>
      <vt:lpstr>PowerPoint Presentation</vt:lpstr>
      <vt:lpstr>Introduction</vt:lpstr>
      <vt:lpstr>How Primrose supports Databricks sales teams</vt:lpstr>
      <vt:lpstr>The Primrose Difference</vt:lpstr>
      <vt:lpstr>Data &amp; AI Possibilities</vt:lpstr>
      <vt:lpstr>Example Retail &amp; CPG Use Cases</vt:lpstr>
      <vt:lpstr>Primrose Services</vt:lpstr>
      <vt:lpstr>We start with a strategy...</vt:lpstr>
      <vt:lpstr>…enable the supporting foundations</vt:lpstr>
      <vt:lpstr>…and build trustable analytics products</vt:lpstr>
      <vt:lpstr>Get in touch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Databricks Intro</dc:title>
  <dc:creator>Simon D'Morias</dc:creator>
  <cp:lastModifiedBy>Simon D'Morias</cp:lastModifiedBy>
  <cp:revision>5</cp:revision>
  <dcterms:created xsi:type="dcterms:W3CDTF">2025-02-13T14:47:42Z</dcterms:created>
  <dcterms:modified xsi:type="dcterms:W3CDTF">2025-04-18T12:14:04Z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InternalStatus">
    <vt:lpwstr>15;#Active|a0ab5807-a302-4577-860e-6a72fb18fdbc</vt:lpwstr>
  </property>
  <property fmtid="{D5CDD505-2E9C-101B-9397-08002B2CF9AE}" pid="3" name="ContentTypeId">
    <vt:lpwstr>0x0101009540DCAC14E998459D376A35B29A7657070063662A44BB0FA0458607CEA20AAF7E03</vt:lpwstr>
  </property>
  <property fmtid="{D5CDD505-2E9C-101B-9397-08002B2CF9AE}" pid="4" name="prDocumentType">
    <vt:lpwstr>14;#Service|6cc3a496-62fe-4da7-bd2f-00af5532550c</vt:lpwstr>
  </property>
  <property fmtid="{D5CDD505-2E9C-101B-9397-08002B2CF9AE}" pid="5" name="prTags">
    <vt:lpwstr>20;#Databricks|97b22886-29b7-4e90-bf02-d24a35ad71bc</vt:lpwstr>
  </property>
</Properties>
</file>

<file path=docProps/thumbnail.jpeg>
</file>